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21C_695B9855.xml" ContentType="application/vnd.ms-powerpoint.comments+xml"/>
  <Override PartName="/ppt/comments/modernComment_215_4CF823C4.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520" r:id="rId5"/>
    <p:sldId id="540" r:id="rId6"/>
    <p:sldId id="525" r:id="rId7"/>
    <p:sldId id="573" r:id="rId8"/>
    <p:sldId id="532" r:id="rId9"/>
    <p:sldId id="574" r:id="rId10"/>
    <p:sldId id="533" r:id="rId11"/>
    <p:sldId id="563" r:id="rId12"/>
    <p:sldId id="578" r:id="rId13"/>
    <p:sldId id="577" r:id="rId14"/>
    <p:sldId id="575" r:id="rId15"/>
    <p:sldId id="534" r:id="rId16"/>
    <p:sldId id="565" r:id="rId17"/>
    <p:sldId id="535" r:id="rId18"/>
    <p:sldId id="566" r:id="rId19"/>
    <p:sldId id="567" r:id="rId20"/>
    <p:sldId id="568" r:id="rId21"/>
    <p:sldId id="550" r:id="rId22"/>
    <p:sldId id="553" r:id="rId23"/>
    <p:sldId id="572" r:id="rId24"/>
    <p:sldId id="569" r:id="rId25"/>
    <p:sldId id="571" r:id="rId26"/>
    <p:sldId id="570" r:id="rId27"/>
    <p:sldId id="551" r:id="rId28"/>
    <p:sldId id="554" r:id="rId29"/>
    <p:sldId id="576" r:id="rId30"/>
    <p:sldId id="536" r:id="rId31"/>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kst+Beeld" id="{68317801-1B83-40FC-B96D-98E09C0C97E9}">
          <p14:sldIdLst>
            <p14:sldId id="520"/>
            <p14:sldId id="540"/>
            <p14:sldId id="525"/>
            <p14:sldId id="573"/>
            <p14:sldId id="532"/>
            <p14:sldId id="574"/>
            <p14:sldId id="533"/>
            <p14:sldId id="563"/>
            <p14:sldId id="578"/>
            <p14:sldId id="577"/>
            <p14:sldId id="575"/>
            <p14:sldId id="534"/>
            <p14:sldId id="565"/>
            <p14:sldId id="535"/>
            <p14:sldId id="566"/>
            <p14:sldId id="567"/>
            <p14:sldId id="568"/>
            <p14:sldId id="550"/>
            <p14:sldId id="553"/>
            <p14:sldId id="572"/>
            <p14:sldId id="569"/>
            <p14:sldId id="571"/>
            <p14:sldId id="570"/>
            <p14:sldId id="551"/>
            <p14:sldId id="554"/>
            <p14:sldId id="576"/>
            <p14:sldId id="536"/>
          </p14:sldIdLst>
        </p14:section>
        <p14:section name="Tijdlijn" id="{08E7F6CF-B9B6-E844-93A6-57D1616214F6}">
          <p14:sldIdLst/>
        </p14:section>
        <p14:section name="Infographics" id="{02ACAFB8-D429-4801-8F12-1D2C04847241}">
          <p14:sldIdLst/>
        </p14:section>
        <p14:section name="Pictorgrammen" id="{E7DA1525-5ECB-442F-BB75-FE901BCEA03F}">
          <p14:sldIdLst/>
        </p14:section>
        <p14:section name="Halderberge Kaart" id="{5EB6DDC9-2F7B-4E07-AFF1-193E3497D1C6}">
          <p14:sldIdLst/>
        </p14:section>
        <p14:section name="Tabellen" id="{EBC5A285-6880-4DBF-A482-7C2210C8C818}">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37566A-3CD5-D044-B492-38F5E49E9E80}" name="Petra Laros" initials="PL" userId="S::P.Laros@halderberge.nl::f3a7ad23-43d9-41b9-8d98-4535ef54069c" providerId="AD"/>
  <p188:author id="{8CDF72FD-56C9-E029-A88E-B1CC06956956}" name="Mariska Vereecken" initials="MV" userId="S::m.vereecken@halderberge.nl::b8a60964-30e5-4878-b1c7-676f4604c9f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579EFF-A703-4A42-B6ED-24DB89BBABBA}" v="33" dt="2023-05-22T08:11:26.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7001" autoAdjust="0"/>
    <p:restoredTop sz="85479" autoAdjust="0"/>
  </p:normalViewPr>
  <p:slideViewPr>
    <p:cSldViewPr snapToGrid="0" showGuides="1">
      <p:cViewPr varScale="1">
        <p:scale>
          <a:sx n="72" d="100"/>
          <a:sy n="72" d="100"/>
        </p:scale>
        <p:origin x="552" y="78"/>
      </p:cViewPr>
      <p:guideLst>
        <p:guide orient="horz" pos="2184"/>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108" d="100"/>
          <a:sy n="108" d="100"/>
        </p:scale>
        <p:origin x="535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Stuijts" userId="a03aa39e-741e-427f-a327-33dc49a71d4b" providerId="ADAL" clId="{F8A1731B-0D48-4272-8D18-5D77813368D9}"/>
    <pc:docChg chg="undo custSel addSld modSld modSection">
      <pc:chgData name="Esther Stuijts" userId="a03aa39e-741e-427f-a327-33dc49a71d4b" providerId="ADAL" clId="{F8A1731B-0D48-4272-8D18-5D77813368D9}" dt="2023-05-17T14:30:42.311" v="902" actId="1076"/>
      <pc:docMkLst>
        <pc:docMk/>
      </pc:docMkLst>
      <pc:sldChg chg="modSp mod">
        <pc:chgData name="Esther Stuijts" userId="a03aa39e-741e-427f-a327-33dc49a71d4b" providerId="ADAL" clId="{F8A1731B-0D48-4272-8D18-5D77813368D9}" dt="2023-05-17T14:30:42.311" v="902" actId="1076"/>
        <pc:sldMkLst>
          <pc:docMk/>
          <pc:sldMk cId="3195070576" sldId="532"/>
        </pc:sldMkLst>
        <pc:spChg chg="mod">
          <ac:chgData name="Esther Stuijts" userId="a03aa39e-741e-427f-a327-33dc49a71d4b" providerId="ADAL" clId="{F8A1731B-0D48-4272-8D18-5D77813368D9}" dt="2023-05-17T14:05:53.464" v="242" actId="20577"/>
          <ac:spMkLst>
            <pc:docMk/>
            <pc:sldMk cId="3195070576" sldId="532"/>
            <ac:spMk id="3" creationId="{74F7E4A1-548C-6E41-A688-E7830519718D}"/>
          </ac:spMkLst>
        </pc:spChg>
        <pc:spChg chg="mod">
          <ac:chgData name="Esther Stuijts" userId="a03aa39e-741e-427f-a327-33dc49a71d4b" providerId="ADAL" clId="{F8A1731B-0D48-4272-8D18-5D77813368D9}" dt="2023-05-17T14:30:33.553" v="901" actId="20577"/>
          <ac:spMkLst>
            <pc:docMk/>
            <pc:sldMk cId="3195070576" sldId="532"/>
            <ac:spMk id="6" creationId="{96D95254-9F6D-45E9-AFA6-86B952633F9C}"/>
          </ac:spMkLst>
        </pc:spChg>
        <pc:picChg chg="mod">
          <ac:chgData name="Esther Stuijts" userId="a03aa39e-741e-427f-a327-33dc49a71d4b" providerId="ADAL" clId="{F8A1731B-0D48-4272-8D18-5D77813368D9}" dt="2023-05-17T14:30:42.311" v="902" actId="1076"/>
          <ac:picMkLst>
            <pc:docMk/>
            <pc:sldMk cId="3195070576" sldId="532"/>
            <ac:picMk id="4" creationId="{F9AFF059-9956-A623-7BEA-6FC73DAB21C7}"/>
          </ac:picMkLst>
        </pc:picChg>
      </pc:sldChg>
      <pc:sldChg chg="modSp mod">
        <pc:chgData name="Esther Stuijts" userId="a03aa39e-741e-427f-a327-33dc49a71d4b" providerId="ADAL" clId="{F8A1731B-0D48-4272-8D18-5D77813368D9}" dt="2023-05-17T14:05:01.901" v="212" actId="20577"/>
        <pc:sldMkLst>
          <pc:docMk/>
          <pc:sldMk cId="1291330500" sldId="533"/>
        </pc:sldMkLst>
        <pc:spChg chg="mod">
          <ac:chgData name="Esther Stuijts" userId="a03aa39e-741e-427f-a327-33dc49a71d4b" providerId="ADAL" clId="{F8A1731B-0D48-4272-8D18-5D77813368D9}" dt="2023-05-17T13:55:34.312" v="5" actId="6549"/>
          <ac:spMkLst>
            <pc:docMk/>
            <pc:sldMk cId="1291330500" sldId="533"/>
            <ac:spMk id="3" creationId="{74F7E4A1-548C-6E41-A688-E7830519718D}"/>
          </ac:spMkLst>
        </pc:spChg>
        <pc:spChg chg="mod">
          <ac:chgData name="Esther Stuijts" userId="a03aa39e-741e-427f-a327-33dc49a71d4b" providerId="ADAL" clId="{F8A1731B-0D48-4272-8D18-5D77813368D9}" dt="2023-05-17T14:05:01.901" v="212" actId="20577"/>
          <ac:spMkLst>
            <pc:docMk/>
            <pc:sldMk cId="1291330500" sldId="533"/>
            <ac:spMk id="5" creationId="{FDB617D4-FFBE-48B5-A901-C179A1AA3218}"/>
          </ac:spMkLst>
        </pc:spChg>
      </pc:sldChg>
      <pc:sldChg chg="modSp mod">
        <pc:chgData name="Esther Stuijts" userId="a03aa39e-741e-427f-a327-33dc49a71d4b" providerId="ADAL" clId="{F8A1731B-0D48-4272-8D18-5D77813368D9}" dt="2023-05-17T14:26:12.048" v="733" actId="20577"/>
        <pc:sldMkLst>
          <pc:docMk/>
          <pc:sldMk cId="71496268" sldId="534"/>
        </pc:sldMkLst>
        <pc:spChg chg="mod">
          <ac:chgData name="Esther Stuijts" userId="a03aa39e-741e-427f-a327-33dc49a71d4b" providerId="ADAL" clId="{F8A1731B-0D48-4272-8D18-5D77813368D9}" dt="2023-05-17T14:26:06.040" v="724" actId="20577"/>
          <ac:spMkLst>
            <pc:docMk/>
            <pc:sldMk cId="71496268" sldId="534"/>
            <ac:spMk id="3" creationId="{74F7E4A1-548C-6E41-A688-E7830519718D}"/>
          </ac:spMkLst>
        </pc:spChg>
        <pc:spChg chg="mod">
          <ac:chgData name="Esther Stuijts" userId="a03aa39e-741e-427f-a327-33dc49a71d4b" providerId="ADAL" clId="{F8A1731B-0D48-4272-8D18-5D77813368D9}" dt="2023-05-17T14:26:12.048" v="733" actId="20577"/>
          <ac:spMkLst>
            <pc:docMk/>
            <pc:sldMk cId="71496268" sldId="534"/>
            <ac:spMk id="6" creationId="{3BD96116-000E-4A6D-A734-65367C43EA37}"/>
          </ac:spMkLst>
        </pc:spChg>
      </pc:sldChg>
      <pc:sldChg chg="modSp mod">
        <pc:chgData name="Esther Stuijts" userId="a03aa39e-741e-427f-a327-33dc49a71d4b" providerId="ADAL" clId="{F8A1731B-0D48-4272-8D18-5D77813368D9}" dt="2023-05-17T14:26:55.273" v="755" actId="20577"/>
        <pc:sldMkLst>
          <pc:docMk/>
          <pc:sldMk cId="3481735708" sldId="535"/>
        </pc:sldMkLst>
        <pc:spChg chg="mod">
          <ac:chgData name="Esther Stuijts" userId="a03aa39e-741e-427f-a327-33dc49a71d4b" providerId="ADAL" clId="{F8A1731B-0D48-4272-8D18-5D77813368D9}" dt="2023-05-17T14:26:55.273" v="755" actId="20577"/>
          <ac:spMkLst>
            <pc:docMk/>
            <pc:sldMk cId="3481735708" sldId="535"/>
            <ac:spMk id="3" creationId="{74F7E4A1-548C-6E41-A688-E7830519718D}"/>
          </ac:spMkLst>
        </pc:spChg>
      </pc:sldChg>
      <pc:sldChg chg="modSp mod">
        <pc:chgData name="Esther Stuijts" userId="a03aa39e-741e-427f-a327-33dc49a71d4b" providerId="ADAL" clId="{F8A1731B-0D48-4272-8D18-5D77813368D9}" dt="2023-05-17T14:29:58.099" v="896" actId="6549"/>
        <pc:sldMkLst>
          <pc:docMk/>
          <pc:sldMk cId="3873949809" sldId="536"/>
        </pc:sldMkLst>
        <pc:spChg chg="mod">
          <ac:chgData name="Esther Stuijts" userId="a03aa39e-741e-427f-a327-33dc49a71d4b" providerId="ADAL" clId="{F8A1731B-0D48-4272-8D18-5D77813368D9}" dt="2023-05-17T14:29:58.099" v="896" actId="6549"/>
          <ac:spMkLst>
            <pc:docMk/>
            <pc:sldMk cId="3873949809" sldId="536"/>
            <ac:spMk id="5" creationId="{D69C514A-D598-8C27-7720-7471C1005787}"/>
          </ac:spMkLst>
        </pc:spChg>
      </pc:sldChg>
      <pc:sldChg chg="modSp mod">
        <pc:chgData name="Esther Stuijts" userId="a03aa39e-741e-427f-a327-33dc49a71d4b" providerId="ADAL" clId="{F8A1731B-0D48-4272-8D18-5D77813368D9}" dt="2023-05-17T14:27:22.658" v="799" actId="6549"/>
        <pc:sldMkLst>
          <pc:docMk/>
          <pc:sldMk cId="1326408171" sldId="550"/>
        </pc:sldMkLst>
        <pc:spChg chg="mod">
          <ac:chgData name="Esther Stuijts" userId="a03aa39e-741e-427f-a327-33dc49a71d4b" providerId="ADAL" clId="{F8A1731B-0D48-4272-8D18-5D77813368D9}" dt="2023-05-17T14:27:22.658" v="799" actId="6549"/>
          <ac:spMkLst>
            <pc:docMk/>
            <pc:sldMk cId="1326408171" sldId="550"/>
            <ac:spMk id="3" creationId="{74F7E4A1-548C-6E41-A688-E7830519718D}"/>
          </ac:spMkLst>
        </pc:spChg>
      </pc:sldChg>
      <pc:sldChg chg="modSp mod">
        <pc:chgData name="Esther Stuijts" userId="a03aa39e-741e-427f-a327-33dc49a71d4b" providerId="ADAL" clId="{F8A1731B-0D48-4272-8D18-5D77813368D9}" dt="2023-05-17T14:27:33.652" v="810" actId="6549"/>
        <pc:sldMkLst>
          <pc:docMk/>
          <pc:sldMk cId="3788385923" sldId="553"/>
        </pc:sldMkLst>
        <pc:spChg chg="mod">
          <ac:chgData name="Esther Stuijts" userId="a03aa39e-741e-427f-a327-33dc49a71d4b" providerId="ADAL" clId="{F8A1731B-0D48-4272-8D18-5D77813368D9}" dt="2023-05-17T14:27:33.652" v="810" actId="6549"/>
          <ac:spMkLst>
            <pc:docMk/>
            <pc:sldMk cId="3788385923" sldId="553"/>
            <ac:spMk id="3" creationId="{74F7E4A1-548C-6E41-A688-E7830519718D}"/>
          </ac:spMkLst>
        </pc:spChg>
      </pc:sldChg>
      <pc:sldChg chg="modSp mod">
        <pc:chgData name="Esther Stuijts" userId="a03aa39e-741e-427f-a327-33dc49a71d4b" providerId="ADAL" clId="{F8A1731B-0D48-4272-8D18-5D77813368D9}" dt="2023-05-17T14:28:28.540" v="870" actId="5793"/>
        <pc:sldMkLst>
          <pc:docMk/>
          <pc:sldMk cId="899422663" sldId="554"/>
        </pc:sldMkLst>
        <pc:spChg chg="mod">
          <ac:chgData name="Esther Stuijts" userId="a03aa39e-741e-427f-a327-33dc49a71d4b" providerId="ADAL" clId="{F8A1731B-0D48-4272-8D18-5D77813368D9}" dt="2023-05-17T14:28:22.304" v="869" actId="20577"/>
          <ac:spMkLst>
            <pc:docMk/>
            <pc:sldMk cId="899422663" sldId="554"/>
            <ac:spMk id="3" creationId="{74F7E4A1-548C-6E41-A688-E7830519718D}"/>
          </ac:spMkLst>
        </pc:spChg>
        <pc:spChg chg="mod">
          <ac:chgData name="Esther Stuijts" userId="a03aa39e-741e-427f-a327-33dc49a71d4b" providerId="ADAL" clId="{F8A1731B-0D48-4272-8D18-5D77813368D9}" dt="2023-05-17T14:28:28.540" v="870" actId="5793"/>
          <ac:spMkLst>
            <pc:docMk/>
            <pc:sldMk cId="899422663" sldId="554"/>
            <ac:spMk id="6" creationId="{96D95254-9F6D-45E9-AFA6-86B952633F9C}"/>
          </ac:spMkLst>
        </pc:spChg>
      </pc:sldChg>
      <pc:sldChg chg="addSp delSp modSp mod">
        <pc:chgData name="Esther Stuijts" userId="a03aa39e-741e-427f-a327-33dc49a71d4b" providerId="ADAL" clId="{F8A1731B-0D48-4272-8D18-5D77813368D9}" dt="2023-05-17T14:04:47.174" v="211" actId="20577"/>
        <pc:sldMkLst>
          <pc:docMk/>
          <pc:sldMk cId="880416242" sldId="563"/>
        </pc:sldMkLst>
        <pc:spChg chg="mod">
          <ac:chgData name="Esther Stuijts" userId="a03aa39e-741e-427f-a327-33dc49a71d4b" providerId="ADAL" clId="{F8A1731B-0D48-4272-8D18-5D77813368D9}" dt="2023-05-17T14:00:54.273" v="69" actId="20577"/>
          <ac:spMkLst>
            <pc:docMk/>
            <pc:sldMk cId="880416242" sldId="563"/>
            <ac:spMk id="3" creationId="{74F7E4A1-548C-6E41-A688-E7830519718D}"/>
          </ac:spMkLst>
        </pc:spChg>
        <pc:spChg chg="del">
          <ac:chgData name="Esther Stuijts" userId="a03aa39e-741e-427f-a327-33dc49a71d4b" providerId="ADAL" clId="{F8A1731B-0D48-4272-8D18-5D77813368D9}" dt="2023-05-17T14:01:58.188" v="73" actId="478"/>
          <ac:spMkLst>
            <pc:docMk/>
            <pc:sldMk cId="880416242" sldId="563"/>
            <ac:spMk id="5" creationId="{FDB617D4-FFBE-48B5-A901-C179A1AA3218}"/>
          </ac:spMkLst>
        </pc:spChg>
        <pc:spChg chg="add mod">
          <ac:chgData name="Esther Stuijts" userId="a03aa39e-741e-427f-a327-33dc49a71d4b" providerId="ADAL" clId="{F8A1731B-0D48-4272-8D18-5D77813368D9}" dt="2023-05-17T14:04:47.174" v="211" actId="20577"/>
          <ac:spMkLst>
            <pc:docMk/>
            <pc:sldMk cId="880416242" sldId="563"/>
            <ac:spMk id="6" creationId="{ED55B534-AEEB-81A8-F504-96F0C6D98AE2}"/>
          </ac:spMkLst>
        </pc:spChg>
        <pc:picChg chg="add mod">
          <ac:chgData name="Esther Stuijts" userId="a03aa39e-741e-427f-a327-33dc49a71d4b" providerId="ADAL" clId="{F8A1731B-0D48-4272-8D18-5D77813368D9}" dt="2023-05-17T14:01:08.635" v="70" actId="14100"/>
          <ac:picMkLst>
            <pc:docMk/>
            <pc:sldMk cId="880416242" sldId="563"/>
            <ac:picMk id="4" creationId="{2226593E-826B-5248-AB69-A835AF0C9C4A}"/>
          </ac:picMkLst>
        </pc:picChg>
      </pc:sldChg>
      <pc:sldChg chg="modSp mod">
        <pc:chgData name="Esther Stuijts" userId="a03aa39e-741e-427f-a327-33dc49a71d4b" providerId="ADAL" clId="{F8A1731B-0D48-4272-8D18-5D77813368D9}" dt="2023-05-17T14:26:48.883" v="744" actId="6549"/>
        <pc:sldMkLst>
          <pc:docMk/>
          <pc:sldMk cId="4286308119" sldId="565"/>
        </pc:sldMkLst>
        <pc:spChg chg="mod">
          <ac:chgData name="Esther Stuijts" userId="a03aa39e-741e-427f-a327-33dc49a71d4b" providerId="ADAL" clId="{F8A1731B-0D48-4272-8D18-5D77813368D9}" dt="2023-05-17T14:26:48.883" v="744" actId="6549"/>
          <ac:spMkLst>
            <pc:docMk/>
            <pc:sldMk cId="4286308119" sldId="565"/>
            <ac:spMk id="3" creationId="{74F7E4A1-548C-6E41-A688-E7830519718D}"/>
          </ac:spMkLst>
        </pc:spChg>
      </pc:sldChg>
      <pc:sldChg chg="modSp mod">
        <pc:chgData name="Esther Stuijts" userId="a03aa39e-741e-427f-a327-33dc49a71d4b" providerId="ADAL" clId="{F8A1731B-0D48-4272-8D18-5D77813368D9}" dt="2023-05-17T14:27:02.655" v="766" actId="6549"/>
        <pc:sldMkLst>
          <pc:docMk/>
          <pc:sldMk cId="2041763377" sldId="566"/>
        </pc:sldMkLst>
        <pc:spChg chg="mod">
          <ac:chgData name="Esther Stuijts" userId="a03aa39e-741e-427f-a327-33dc49a71d4b" providerId="ADAL" clId="{F8A1731B-0D48-4272-8D18-5D77813368D9}" dt="2023-05-17T14:27:02.655" v="766" actId="6549"/>
          <ac:spMkLst>
            <pc:docMk/>
            <pc:sldMk cId="2041763377" sldId="566"/>
            <ac:spMk id="3" creationId="{74F7E4A1-548C-6E41-A688-E7830519718D}"/>
          </ac:spMkLst>
        </pc:spChg>
      </pc:sldChg>
      <pc:sldChg chg="modSp mod">
        <pc:chgData name="Esther Stuijts" userId="a03aa39e-741e-427f-a327-33dc49a71d4b" providerId="ADAL" clId="{F8A1731B-0D48-4272-8D18-5D77813368D9}" dt="2023-05-17T14:27:09.231" v="777" actId="6549"/>
        <pc:sldMkLst>
          <pc:docMk/>
          <pc:sldMk cId="333657543" sldId="567"/>
        </pc:sldMkLst>
        <pc:spChg chg="mod">
          <ac:chgData name="Esther Stuijts" userId="a03aa39e-741e-427f-a327-33dc49a71d4b" providerId="ADAL" clId="{F8A1731B-0D48-4272-8D18-5D77813368D9}" dt="2023-05-17T14:27:09.231" v="777" actId="6549"/>
          <ac:spMkLst>
            <pc:docMk/>
            <pc:sldMk cId="333657543" sldId="567"/>
            <ac:spMk id="3" creationId="{74F7E4A1-548C-6E41-A688-E7830519718D}"/>
          </ac:spMkLst>
        </pc:spChg>
      </pc:sldChg>
      <pc:sldChg chg="modSp mod">
        <pc:chgData name="Esther Stuijts" userId="a03aa39e-741e-427f-a327-33dc49a71d4b" providerId="ADAL" clId="{F8A1731B-0D48-4272-8D18-5D77813368D9}" dt="2023-05-17T14:27:16.076" v="788" actId="6549"/>
        <pc:sldMkLst>
          <pc:docMk/>
          <pc:sldMk cId="4102213648" sldId="568"/>
        </pc:sldMkLst>
        <pc:spChg chg="mod">
          <ac:chgData name="Esther Stuijts" userId="a03aa39e-741e-427f-a327-33dc49a71d4b" providerId="ADAL" clId="{F8A1731B-0D48-4272-8D18-5D77813368D9}" dt="2023-05-17T14:27:16.076" v="788" actId="6549"/>
          <ac:spMkLst>
            <pc:docMk/>
            <pc:sldMk cId="4102213648" sldId="568"/>
            <ac:spMk id="3" creationId="{74F7E4A1-548C-6E41-A688-E7830519718D}"/>
          </ac:spMkLst>
        </pc:spChg>
      </pc:sldChg>
      <pc:sldChg chg="modSp mod">
        <pc:chgData name="Esther Stuijts" userId="a03aa39e-741e-427f-a327-33dc49a71d4b" providerId="ADAL" clId="{F8A1731B-0D48-4272-8D18-5D77813368D9}" dt="2023-05-17T14:27:49.547" v="832" actId="6549"/>
        <pc:sldMkLst>
          <pc:docMk/>
          <pc:sldMk cId="571017915" sldId="569"/>
        </pc:sldMkLst>
        <pc:spChg chg="mod">
          <ac:chgData name="Esther Stuijts" userId="a03aa39e-741e-427f-a327-33dc49a71d4b" providerId="ADAL" clId="{F8A1731B-0D48-4272-8D18-5D77813368D9}" dt="2023-05-17T14:27:49.547" v="832" actId="6549"/>
          <ac:spMkLst>
            <pc:docMk/>
            <pc:sldMk cId="571017915" sldId="569"/>
            <ac:spMk id="3" creationId="{74F7E4A1-548C-6E41-A688-E7830519718D}"/>
          </ac:spMkLst>
        </pc:spChg>
      </pc:sldChg>
      <pc:sldChg chg="modSp mod">
        <pc:chgData name="Esther Stuijts" userId="a03aa39e-741e-427f-a327-33dc49a71d4b" providerId="ADAL" clId="{F8A1731B-0D48-4272-8D18-5D77813368D9}" dt="2023-05-17T14:28:00.893" v="854" actId="6549"/>
        <pc:sldMkLst>
          <pc:docMk/>
          <pc:sldMk cId="2227611149" sldId="570"/>
        </pc:sldMkLst>
        <pc:spChg chg="mod">
          <ac:chgData name="Esther Stuijts" userId="a03aa39e-741e-427f-a327-33dc49a71d4b" providerId="ADAL" clId="{F8A1731B-0D48-4272-8D18-5D77813368D9}" dt="2023-05-17T14:28:00.893" v="854" actId="6549"/>
          <ac:spMkLst>
            <pc:docMk/>
            <pc:sldMk cId="2227611149" sldId="570"/>
            <ac:spMk id="3" creationId="{74F7E4A1-548C-6E41-A688-E7830519718D}"/>
          </ac:spMkLst>
        </pc:spChg>
      </pc:sldChg>
      <pc:sldChg chg="modSp mod">
        <pc:chgData name="Esther Stuijts" userId="a03aa39e-741e-427f-a327-33dc49a71d4b" providerId="ADAL" clId="{F8A1731B-0D48-4272-8D18-5D77813368D9}" dt="2023-05-17T14:27:54.917" v="843" actId="6549"/>
        <pc:sldMkLst>
          <pc:docMk/>
          <pc:sldMk cId="3833166479" sldId="571"/>
        </pc:sldMkLst>
        <pc:spChg chg="mod">
          <ac:chgData name="Esther Stuijts" userId="a03aa39e-741e-427f-a327-33dc49a71d4b" providerId="ADAL" clId="{F8A1731B-0D48-4272-8D18-5D77813368D9}" dt="2023-05-17T14:27:54.917" v="843" actId="6549"/>
          <ac:spMkLst>
            <pc:docMk/>
            <pc:sldMk cId="3833166479" sldId="571"/>
            <ac:spMk id="3" creationId="{74F7E4A1-548C-6E41-A688-E7830519718D}"/>
          </ac:spMkLst>
        </pc:spChg>
      </pc:sldChg>
      <pc:sldChg chg="modSp mod">
        <pc:chgData name="Esther Stuijts" userId="a03aa39e-741e-427f-a327-33dc49a71d4b" providerId="ADAL" clId="{F8A1731B-0D48-4272-8D18-5D77813368D9}" dt="2023-05-17T14:27:39.532" v="821" actId="6549"/>
        <pc:sldMkLst>
          <pc:docMk/>
          <pc:sldMk cId="2853195393" sldId="572"/>
        </pc:sldMkLst>
        <pc:spChg chg="mod">
          <ac:chgData name="Esther Stuijts" userId="a03aa39e-741e-427f-a327-33dc49a71d4b" providerId="ADAL" clId="{F8A1731B-0D48-4272-8D18-5D77813368D9}" dt="2023-05-17T14:27:39.532" v="821" actId="6549"/>
          <ac:spMkLst>
            <pc:docMk/>
            <pc:sldMk cId="2853195393" sldId="572"/>
            <ac:spMk id="3" creationId="{74F7E4A1-548C-6E41-A688-E7830519718D}"/>
          </ac:spMkLst>
        </pc:spChg>
      </pc:sldChg>
      <pc:sldChg chg="modSp mod">
        <pc:chgData name="Esther Stuijts" userId="a03aa39e-741e-427f-a327-33dc49a71d4b" providerId="ADAL" clId="{F8A1731B-0D48-4272-8D18-5D77813368D9}" dt="2023-05-17T14:05:46.697" v="236" actId="20577"/>
        <pc:sldMkLst>
          <pc:docMk/>
          <pc:sldMk cId="2833170217" sldId="573"/>
        </pc:sldMkLst>
        <pc:spChg chg="mod">
          <ac:chgData name="Esther Stuijts" userId="a03aa39e-741e-427f-a327-33dc49a71d4b" providerId="ADAL" clId="{F8A1731B-0D48-4272-8D18-5D77813368D9}" dt="2023-05-17T14:05:46.697" v="236" actId="20577"/>
          <ac:spMkLst>
            <pc:docMk/>
            <pc:sldMk cId="2833170217" sldId="573"/>
            <ac:spMk id="5" creationId="{8CA5B915-6A0E-BD40-A32C-A1C4FA50E20F}"/>
          </ac:spMkLst>
        </pc:spChg>
      </pc:sldChg>
      <pc:sldChg chg="modSp mod">
        <pc:chgData name="Esther Stuijts" userId="a03aa39e-741e-427f-a327-33dc49a71d4b" providerId="ADAL" clId="{F8A1731B-0D48-4272-8D18-5D77813368D9}" dt="2023-05-17T14:06:18.987" v="290" actId="20577"/>
        <pc:sldMkLst>
          <pc:docMk/>
          <pc:sldMk cId="2215124552" sldId="574"/>
        </pc:sldMkLst>
        <pc:spChg chg="mod">
          <ac:chgData name="Esther Stuijts" userId="a03aa39e-741e-427f-a327-33dc49a71d4b" providerId="ADAL" clId="{F8A1731B-0D48-4272-8D18-5D77813368D9}" dt="2023-05-17T14:06:18.987" v="290" actId="20577"/>
          <ac:spMkLst>
            <pc:docMk/>
            <pc:sldMk cId="2215124552" sldId="574"/>
            <ac:spMk id="5" creationId="{8CA5B915-6A0E-BD40-A32C-A1C4FA50E20F}"/>
          </ac:spMkLst>
        </pc:spChg>
      </pc:sldChg>
      <pc:sldChg chg="modSp mod">
        <pc:chgData name="Esther Stuijts" userId="a03aa39e-741e-427f-a327-33dc49a71d4b" providerId="ADAL" clId="{F8A1731B-0D48-4272-8D18-5D77813368D9}" dt="2023-05-17T14:25:56.113" v="722" actId="20577"/>
        <pc:sldMkLst>
          <pc:docMk/>
          <pc:sldMk cId="2873595787" sldId="575"/>
        </pc:sldMkLst>
        <pc:spChg chg="mod">
          <ac:chgData name="Esther Stuijts" userId="a03aa39e-741e-427f-a327-33dc49a71d4b" providerId="ADAL" clId="{F8A1731B-0D48-4272-8D18-5D77813368D9}" dt="2023-05-17T14:25:56.113" v="722" actId="20577"/>
          <ac:spMkLst>
            <pc:docMk/>
            <pc:sldMk cId="2873595787" sldId="575"/>
            <ac:spMk id="5" creationId="{8CA5B915-6A0E-BD40-A32C-A1C4FA50E20F}"/>
          </ac:spMkLst>
        </pc:spChg>
      </pc:sldChg>
      <pc:sldChg chg="modSp mod">
        <pc:chgData name="Esther Stuijts" userId="a03aa39e-741e-427f-a327-33dc49a71d4b" providerId="ADAL" clId="{F8A1731B-0D48-4272-8D18-5D77813368D9}" dt="2023-05-17T14:29:35.150" v="885" actId="5793"/>
        <pc:sldMkLst>
          <pc:docMk/>
          <pc:sldMk cId="686897712" sldId="576"/>
        </pc:sldMkLst>
        <pc:spChg chg="mod">
          <ac:chgData name="Esther Stuijts" userId="a03aa39e-741e-427f-a327-33dc49a71d4b" providerId="ADAL" clId="{F8A1731B-0D48-4272-8D18-5D77813368D9}" dt="2023-05-17T14:29:03.612" v="884" actId="20577"/>
          <ac:spMkLst>
            <pc:docMk/>
            <pc:sldMk cId="686897712" sldId="576"/>
            <ac:spMk id="3" creationId="{74F7E4A1-548C-6E41-A688-E7830519718D}"/>
          </ac:spMkLst>
        </pc:spChg>
        <pc:spChg chg="mod">
          <ac:chgData name="Esther Stuijts" userId="a03aa39e-741e-427f-a327-33dc49a71d4b" providerId="ADAL" clId="{F8A1731B-0D48-4272-8D18-5D77813368D9}" dt="2023-05-17T14:29:35.150" v="885" actId="5793"/>
          <ac:spMkLst>
            <pc:docMk/>
            <pc:sldMk cId="686897712" sldId="576"/>
            <ac:spMk id="4" creationId="{D1E102E3-A82D-C9F5-9D03-6AF0F50F3351}"/>
          </ac:spMkLst>
        </pc:spChg>
      </pc:sldChg>
      <pc:sldChg chg="addSp delSp modSp add mod">
        <pc:chgData name="Esther Stuijts" userId="a03aa39e-741e-427f-a327-33dc49a71d4b" providerId="ADAL" clId="{F8A1731B-0D48-4272-8D18-5D77813368D9}" dt="2023-05-17T14:14:46.897" v="629" actId="20577"/>
        <pc:sldMkLst>
          <pc:docMk/>
          <pc:sldMk cId="2299198938" sldId="577"/>
        </pc:sldMkLst>
        <pc:spChg chg="add mod">
          <ac:chgData name="Esther Stuijts" userId="a03aa39e-741e-427f-a327-33dc49a71d4b" providerId="ADAL" clId="{F8A1731B-0D48-4272-8D18-5D77813368D9}" dt="2023-05-17T14:09:20.876" v="391" actId="6549"/>
          <ac:spMkLst>
            <pc:docMk/>
            <pc:sldMk cId="2299198938" sldId="577"/>
            <ac:spMk id="2" creationId="{007FF768-865D-0700-F3F2-BB2E0F2B27E2}"/>
          </ac:spMkLst>
        </pc:spChg>
        <pc:spChg chg="add mod">
          <ac:chgData name="Esther Stuijts" userId="a03aa39e-741e-427f-a327-33dc49a71d4b" providerId="ADAL" clId="{F8A1731B-0D48-4272-8D18-5D77813368D9}" dt="2023-05-17T14:13:08.984" v="550" actId="6549"/>
          <ac:spMkLst>
            <pc:docMk/>
            <pc:sldMk cId="2299198938" sldId="577"/>
            <ac:spMk id="5" creationId="{6C065698-789D-D61D-5D38-3A97BB4A1693}"/>
          </ac:spMkLst>
        </pc:spChg>
        <pc:spChg chg="del">
          <ac:chgData name="Esther Stuijts" userId="a03aa39e-741e-427f-a327-33dc49a71d4b" providerId="ADAL" clId="{F8A1731B-0D48-4272-8D18-5D77813368D9}" dt="2023-05-17T14:07:19.319" v="293" actId="478"/>
          <ac:spMkLst>
            <pc:docMk/>
            <pc:sldMk cId="2299198938" sldId="577"/>
            <ac:spMk id="6" creationId="{ED55B534-AEEB-81A8-F504-96F0C6D98AE2}"/>
          </ac:spMkLst>
        </pc:spChg>
        <pc:spChg chg="add mod">
          <ac:chgData name="Esther Stuijts" userId="a03aa39e-741e-427f-a327-33dc49a71d4b" providerId="ADAL" clId="{F8A1731B-0D48-4272-8D18-5D77813368D9}" dt="2023-05-17T14:12:11.066" v="483" actId="20577"/>
          <ac:spMkLst>
            <pc:docMk/>
            <pc:sldMk cId="2299198938" sldId="577"/>
            <ac:spMk id="7" creationId="{A5839088-467B-B7AF-9BB7-F720BA0E9BCC}"/>
          </ac:spMkLst>
        </pc:spChg>
        <pc:spChg chg="add mod">
          <ac:chgData name="Esther Stuijts" userId="a03aa39e-741e-427f-a327-33dc49a71d4b" providerId="ADAL" clId="{F8A1731B-0D48-4272-8D18-5D77813368D9}" dt="2023-05-17T14:09:54.101" v="395" actId="6549"/>
          <ac:spMkLst>
            <pc:docMk/>
            <pc:sldMk cId="2299198938" sldId="577"/>
            <ac:spMk id="8" creationId="{431F79CE-76D0-9DE9-04F1-F6EEAA471D72}"/>
          </ac:spMkLst>
        </pc:spChg>
        <pc:spChg chg="add mod">
          <ac:chgData name="Esther Stuijts" userId="a03aa39e-741e-427f-a327-33dc49a71d4b" providerId="ADAL" clId="{F8A1731B-0D48-4272-8D18-5D77813368D9}" dt="2023-05-17T14:14:14.088" v="610" actId="20577"/>
          <ac:spMkLst>
            <pc:docMk/>
            <pc:sldMk cId="2299198938" sldId="577"/>
            <ac:spMk id="9" creationId="{CC8A8D07-1651-6E55-F5F8-8BFA8B3ED841}"/>
          </ac:spMkLst>
        </pc:spChg>
        <pc:spChg chg="add mod">
          <ac:chgData name="Esther Stuijts" userId="a03aa39e-741e-427f-a327-33dc49a71d4b" providerId="ADAL" clId="{F8A1731B-0D48-4272-8D18-5D77813368D9}" dt="2023-05-17T14:10:49.763" v="442" actId="20577"/>
          <ac:spMkLst>
            <pc:docMk/>
            <pc:sldMk cId="2299198938" sldId="577"/>
            <ac:spMk id="10" creationId="{8D1AE0EC-31E7-FC87-9DB7-5699AA0ED0AC}"/>
          </ac:spMkLst>
        </pc:spChg>
        <pc:spChg chg="add mod">
          <ac:chgData name="Esther Stuijts" userId="a03aa39e-741e-427f-a327-33dc49a71d4b" providerId="ADAL" clId="{F8A1731B-0D48-4272-8D18-5D77813368D9}" dt="2023-05-17T14:13:46.560" v="601" actId="6549"/>
          <ac:spMkLst>
            <pc:docMk/>
            <pc:sldMk cId="2299198938" sldId="577"/>
            <ac:spMk id="11" creationId="{1098CAA4-4EAA-D72E-AF2B-FD8FFAE07648}"/>
          </ac:spMkLst>
        </pc:spChg>
        <pc:spChg chg="add mod">
          <ac:chgData name="Esther Stuijts" userId="a03aa39e-741e-427f-a327-33dc49a71d4b" providerId="ADAL" clId="{F8A1731B-0D48-4272-8D18-5D77813368D9}" dt="2023-05-17T14:14:41.923" v="627" actId="20577"/>
          <ac:spMkLst>
            <pc:docMk/>
            <pc:sldMk cId="2299198938" sldId="577"/>
            <ac:spMk id="12" creationId="{A35F8D03-C7C7-D84E-E093-BCEAF90FC75F}"/>
          </ac:spMkLst>
        </pc:spChg>
        <pc:spChg chg="add mod">
          <ac:chgData name="Esther Stuijts" userId="a03aa39e-741e-427f-a327-33dc49a71d4b" providerId="ADAL" clId="{F8A1731B-0D48-4272-8D18-5D77813368D9}" dt="2023-05-17T14:11:56.443" v="471" actId="20577"/>
          <ac:spMkLst>
            <pc:docMk/>
            <pc:sldMk cId="2299198938" sldId="577"/>
            <ac:spMk id="13" creationId="{30B6BD23-A3FB-9FD6-5F9E-A28BD41ED638}"/>
          </ac:spMkLst>
        </pc:spChg>
        <pc:spChg chg="add mod">
          <ac:chgData name="Esther Stuijts" userId="a03aa39e-741e-427f-a327-33dc49a71d4b" providerId="ADAL" clId="{F8A1731B-0D48-4272-8D18-5D77813368D9}" dt="2023-05-17T14:12:23.276" v="492" actId="20577"/>
          <ac:spMkLst>
            <pc:docMk/>
            <pc:sldMk cId="2299198938" sldId="577"/>
            <ac:spMk id="14" creationId="{E7F4522D-F7C1-CD77-2447-7C3C18666A4C}"/>
          </ac:spMkLst>
        </pc:spChg>
        <pc:spChg chg="add mod">
          <ac:chgData name="Esther Stuijts" userId="a03aa39e-741e-427f-a327-33dc49a71d4b" providerId="ADAL" clId="{F8A1731B-0D48-4272-8D18-5D77813368D9}" dt="2023-05-17T14:08:19.082" v="305" actId="20577"/>
          <ac:spMkLst>
            <pc:docMk/>
            <pc:sldMk cId="2299198938" sldId="577"/>
            <ac:spMk id="20" creationId="{78BF1AF4-49C7-7C15-A0B2-D328D40ECCD1}"/>
          </ac:spMkLst>
        </pc:spChg>
        <pc:spChg chg="add mod">
          <ac:chgData name="Esther Stuijts" userId="a03aa39e-741e-427f-a327-33dc49a71d4b" providerId="ADAL" clId="{F8A1731B-0D48-4272-8D18-5D77813368D9}" dt="2023-05-17T14:14:46.897" v="629" actId="20577"/>
          <ac:spMkLst>
            <pc:docMk/>
            <pc:sldMk cId="2299198938" sldId="577"/>
            <ac:spMk id="21" creationId="{85F7C20E-8D13-D8EF-46DC-616A852ABF91}"/>
          </ac:spMkLst>
        </pc:spChg>
        <pc:spChg chg="add del mod">
          <ac:chgData name="Esther Stuijts" userId="a03aa39e-741e-427f-a327-33dc49a71d4b" providerId="ADAL" clId="{F8A1731B-0D48-4272-8D18-5D77813368D9}" dt="2023-05-17T14:07:44.008" v="295" actId="478"/>
          <ac:spMkLst>
            <pc:docMk/>
            <pc:sldMk cId="2299198938" sldId="577"/>
            <ac:spMk id="24" creationId="{2B9DBB57-08D6-8BCE-A3C9-CFC6DB9F6B06}"/>
          </ac:spMkLst>
        </pc:spChg>
        <pc:picChg chg="del">
          <ac:chgData name="Esther Stuijts" userId="a03aa39e-741e-427f-a327-33dc49a71d4b" providerId="ADAL" clId="{F8A1731B-0D48-4272-8D18-5D77813368D9}" dt="2023-05-17T14:07:10.285" v="292" actId="478"/>
          <ac:picMkLst>
            <pc:docMk/>
            <pc:sldMk cId="2299198938" sldId="577"/>
            <ac:picMk id="4" creationId="{2226593E-826B-5248-AB69-A835AF0C9C4A}"/>
          </ac:picMkLst>
        </pc:picChg>
        <pc:picChg chg="add mod">
          <ac:chgData name="Esther Stuijts" userId="a03aa39e-741e-427f-a327-33dc49a71d4b" providerId="ADAL" clId="{F8A1731B-0D48-4272-8D18-5D77813368D9}" dt="2023-05-17T14:07:37.205" v="294"/>
          <ac:picMkLst>
            <pc:docMk/>
            <pc:sldMk cId="2299198938" sldId="577"/>
            <ac:picMk id="15" creationId="{BCD79E57-50D1-92A3-D496-37151EBBFC64}"/>
          </ac:picMkLst>
        </pc:picChg>
        <pc:picChg chg="add mod">
          <ac:chgData name="Esther Stuijts" userId="a03aa39e-741e-427f-a327-33dc49a71d4b" providerId="ADAL" clId="{F8A1731B-0D48-4272-8D18-5D77813368D9}" dt="2023-05-17T14:07:37.205" v="294"/>
          <ac:picMkLst>
            <pc:docMk/>
            <pc:sldMk cId="2299198938" sldId="577"/>
            <ac:picMk id="16" creationId="{BC51301A-C6E4-BF24-8A97-3ED9156B1DE4}"/>
          </ac:picMkLst>
        </pc:picChg>
        <pc:picChg chg="add mod">
          <ac:chgData name="Esther Stuijts" userId="a03aa39e-741e-427f-a327-33dc49a71d4b" providerId="ADAL" clId="{F8A1731B-0D48-4272-8D18-5D77813368D9}" dt="2023-05-17T14:07:37.205" v="294"/>
          <ac:picMkLst>
            <pc:docMk/>
            <pc:sldMk cId="2299198938" sldId="577"/>
            <ac:picMk id="17" creationId="{6C6C7631-323C-FA1F-1965-3B65A44D04FF}"/>
          </ac:picMkLst>
        </pc:picChg>
        <pc:picChg chg="add mod">
          <ac:chgData name="Esther Stuijts" userId="a03aa39e-741e-427f-a327-33dc49a71d4b" providerId="ADAL" clId="{F8A1731B-0D48-4272-8D18-5D77813368D9}" dt="2023-05-17T14:07:37.205" v="294"/>
          <ac:picMkLst>
            <pc:docMk/>
            <pc:sldMk cId="2299198938" sldId="577"/>
            <ac:picMk id="18" creationId="{9FEC1A50-D0E4-6E19-18E2-BEB50FEBCD9F}"/>
          </ac:picMkLst>
        </pc:picChg>
        <pc:picChg chg="add mod">
          <ac:chgData name="Esther Stuijts" userId="a03aa39e-741e-427f-a327-33dc49a71d4b" providerId="ADAL" clId="{F8A1731B-0D48-4272-8D18-5D77813368D9}" dt="2023-05-17T14:07:37.205" v="294"/>
          <ac:picMkLst>
            <pc:docMk/>
            <pc:sldMk cId="2299198938" sldId="577"/>
            <ac:picMk id="19" creationId="{F228038F-303E-D521-987C-4295617BC58E}"/>
          </ac:picMkLst>
        </pc:picChg>
        <pc:picChg chg="add mod">
          <ac:chgData name="Esther Stuijts" userId="a03aa39e-741e-427f-a327-33dc49a71d4b" providerId="ADAL" clId="{F8A1731B-0D48-4272-8D18-5D77813368D9}" dt="2023-05-17T14:07:37.205" v="294"/>
          <ac:picMkLst>
            <pc:docMk/>
            <pc:sldMk cId="2299198938" sldId="577"/>
            <ac:picMk id="22" creationId="{9BDEA80B-2633-E121-510B-6AB490097D42}"/>
          </ac:picMkLst>
        </pc:picChg>
        <pc:picChg chg="add mod">
          <ac:chgData name="Esther Stuijts" userId="a03aa39e-741e-427f-a327-33dc49a71d4b" providerId="ADAL" clId="{F8A1731B-0D48-4272-8D18-5D77813368D9}" dt="2023-05-17T14:07:37.205" v="294"/>
          <ac:picMkLst>
            <pc:docMk/>
            <pc:sldMk cId="2299198938" sldId="577"/>
            <ac:picMk id="23" creationId="{867A7FC6-F69D-DD9D-ED66-49F7820BE0E0}"/>
          </ac:picMkLst>
        </pc:picChg>
      </pc:sldChg>
      <pc:sldChg chg="addSp delSp modSp add mod">
        <pc:chgData name="Esther Stuijts" userId="a03aa39e-741e-427f-a327-33dc49a71d4b" providerId="ADAL" clId="{F8A1731B-0D48-4272-8D18-5D77813368D9}" dt="2023-05-17T14:25:36.367" v="698" actId="1076"/>
        <pc:sldMkLst>
          <pc:docMk/>
          <pc:sldMk cId="445560797" sldId="578"/>
        </pc:sldMkLst>
        <pc:spChg chg="del">
          <ac:chgData name="Esther Stuijts" userId="a03aa39e-741e-427f-a327-33dc49a71d4b" providerId="ADAL" clId="{F8A1731B-0D48-4272-8D18-5D77813368D9}" dt="2023-05-17T14:15:46.189" v="632" actId="478"/>
          <ac:spMkLst>
            <pc:docMk/>
            <pc:sldMk cId="445560797" sldId="578"/>
            <ac:spMk id="6" creationId="{ED55B534-AEEB-81A8-F504-96F0C6D98AE2}"/>
          </ac:spMkLst>
        </pc:spChg>
        <pc:picChg chg="del">
          <ac:chgData name="Esther Stuijts" userId="a03aa39e-741e-427f-a327-33dc49a71d4b" providerId="ADAL" clId="{F8A1731B-0D48-4272-8D18-5D77813368D9}" dt="2023-05-17T14:15:43.732" v="631" actId="478"/>
          <ac:picMkLst>
            <pc:docMk/>
            <pc:sldMk cId="445560797" sldId="578"/>
            <ac:picMk id="4" creationId="{2226593E-826B-5248-AB69-A835AF0C9C4A}"/>
          </ac:picMkLst>
        </pc:picChg>
        <pc:picChg chg="add mod">
          <ac:chgData name="Esther Stuijts" userId="a03aa39e-741e-427f-a327-33dc49a71d4b" providerId="ADAL" clId="{F8A1731B-0D48-4272-8D18-5D77813368D9}" dt="2023-05-17T14:20:34.518" v="650" actId="1076"/>
          <ac:picMkLst>
            <pc:docMk/>
            <pc:sldMk cId="445560797" sldId="578"/>
            <ac:picMk id="5" creationId="{ED01D826-CE6E-0281-2C21-D93D6821A6A3}"/>
          </ac:picMkLst>
        </pc:picChg>
        <pc:picChg chg="add mod modCrop">
          <ac:chgData name="Esther Stuijts" userId="a03aa39e-741e-427f-a327-33dc49a71d4b" providerId="ADAL" clId="{F8A1731B-0D48-4272-8D18-5D77813368D9}" dt="2023-05-17T14:25:36.367" v="698" actId="1076"/>
          <ac:picMkLst>
            <pc:docMk/>
            <pc:sldMk cId="445560797" sldId="578"/>
            <ac:picMk id="8" creationId="{CE61812F-ECB4-EDAF-402B-56343475A3A4}"/>
          </ac:picMkLst>
        </pc:picChg>
        <pc:picChg chg="add mod modCrop">
          <ac:chgData name="Esther Stuijts" userId="a03aa39e-741e-427f-a327-33dc49a71d4b" providerId="ADAL" clId="{F8A1731B-0D48-4272-8D18-5D77813368D9}" dt="2023-05-17T14:22:07.448" v="669" actId="1037"/>
          <ac:picMkLst>
            <pc:docMk/>
            <pc:sldMk cId="445560797" sldId="578"/>
            <ac:picMk id="10" creationId="{EEC16B91-95B2-51C4-04CE-4EB9A686ED1D}"/>
          </ac:picMkLst>
        </pc:picChg>
        <pc:picChg chg="add mod">
          <ac:chgData name="Esther Stuijts" userId="a03aa39e-741e-427f-a327-33dc49a71d4b" providerId="ADAL" clId="{F8A1731B-0D48-4272-8D18-5D77813368D9}" dt="2023-05-17T14:23:06.283" v="689" actId="1037"/>
          <ac:picMkLst>
            <pc:docMk/>
            <pc:sldMk cId="445560797" sldId="578"/>
            <ac:picMk id="12" creationId="{0CB21044-50A2-8731-11EF-3BD95C2796F7}"/>
          </ac:picMkLst>
        </pc:picChg>
        <pc:picChg chg="add mod modCrop">
          <ac:chgData name="Esther Stuijts" userId="a03aa39e-741e-427f-a327-33dc49a71d4b" providerId="ADAL" clId="{F8A1731B-0D48-4272-8D18-5D77813368D9}" dt="2023-05-17T14:25:29.605" v="697" actId="14100"/>
          <ac:picMkLst>
            <pc:docMk/>
            <pc:sldMk cId="445560797" sldId="578"/>
            <ac:picMk id="14" creationId="{2F3D3738-4D39-639A-DB89-01C49B23DC16}"/>
          </ac:picMkLst>
        </pc:picChg>
      </pc:sldChg>
    </pc:docChg>
  </pc:docChgLst>
  <pc:docChgLst>
    <pc:chgData name="Petra Laros" userId="f3a7ad23-43d9-41b9-8d98-4535ef54069c" providerId="ADAL" clId="{9D579EFF-A703-4A42-B6ED-24DB89BBABBA}"/>
    <pc:docChg chg="undo custSel modSld">
      <pc:chgData name="Petra Laros" userId="f3a7ad23-43d9-41b9-8d98-4535ef54069c" providerId="ADAL" clId="{9D579EFF-A703-4A42-B6ED-24DB89BBABBA}" dt="2023-05-22T08:11:47.797" v="133" actId="6549"/>
      <pc:docMkLst>
        <pc:docMk/>
      </pc:docMkLst>
      <pc:sldChg chg="modSp mod">
        <pc:chgData name="Petra Laros" userId="f3a7ad23-43d9-41b9-8d98-4535ef54069c" providerId="ADAL" clId="{9D579EFF-A703-4A42-B6ED-24DB89BBABBA}" dt="2023-05-22T07:07:46.972" v="51" actId="1076"/>
        <pc:sldMkLst>
          <pc:docMk/>
          <pc:sldMk cId="1837902367" sldId="525"/>
        </pc:sldMkLst>
        <pc:spChg chg="mod">
          <ac:chgData name="Petra Laros" userId="f3a7ad23-43d9-41b9-8d98-4535ef54069c" providerId="ADAL" clId="{9D579EFF-A703-4A42-B6ED-24DB89BBABBA}" dt="2023-05-22T07:07:46.972" v="51" actId="1076"/>
          <ac:spMkLst>
            <pc:docMk/>
            <pc:sldMk cId="1837902367" sldId="525"/>
            <ac:spMk id="4" creationId="{0F3B6575-86AE-DC49-AEE0-5BFB2F01C039}"/>
          </ac:spMkLst>
        </pc:spChg>
        <pc:spChg chg="mod">
          <ac:chgData name="Petra Laros" userId="f3a7ad23-43d9-41b9-8d98-4535ef54069c" providerId="ADAL" clId="{9D579EFF-A703-4A42-B6ED-24DB89BBABBA}" dt="2023-05-22T07:06:09.604" v="46" actId="14100"/>
          <ac:spMkLst>
            <pc:docMk/>
            <pc:sldMk cId="1837902367" sldId="525"/>
            <ac:spMk id="6" creationId="{9A556C09-02E2-46F7-A78C-F8EEF7EEF8EB}"/>
          </ac:spMkLst>
        </pc:spChg>
      </pc:sldChg>
      <pc:sldChg chg="modSp mod">
        <pc:chgData name="Petra Laros" userId="f3a7ad23-43d9-41b9-8d98-4535ef54069c" providerId="ADAL" clId="{9D579EFF-A703-4A42-B6ED-24DB89BBABBA}" dt="2023-05-22T08:07:00.704" v="91" actId="20577"/>
        <pc:sldMkLst>
          <pc:docMk/>
          <pc:sldMk cId="3195070576" sldId="532"/>
        </pc:sldMkLst>
        <pc:spChg chg="mod">
          <ac:chgData name="Petra Laros" userId="f3a7ad23-43d9-41b9-8d98-4535ef54069c" providerId="ADAL" clId="{9D579EFF-A703-4A42-B6ED-24DB89BBABBA}" dt="2023-05-22T08:07:00.704" v="91" actId="20577"/>
          <ac:spMkLst>
            <pc:docMk/>
            <pc:sldMk cId="3195070576" sldId="532"/>
            <ac:spMk id="6" creationId="{96D95254-9F6D-45E9-AFA6-86B952633F9C}"/>
          </ac:spMkLst>
        </pc:spChg>
        <pc:picChg chg="mod">
          <ac:chgData name="Petra Laros" userId="f3a7ad23-43d9-41b9-8d98-4535ef54069c" providerId="ADAL" clId="{9D579EFF-A703-4A42-B6ED-24DB89BBABBA}" dt="2023-05-22T07:08:28.054" v="58" actId="14100"/>
          <ac:picMkLst>
            <pc:docMk/>
            <pc:sldMk cId="3195070576" sldId="532"/>
            <ac:picMk id="10" creationId="{C404454B-7422-4015-A000-3D81CE830A67}"/>
          </ac:picMkLst>
        </pc:picChg>
      </pc:sldChg>
      <pc:sldChg chg="modSp mod">
        <pc:chgData name="Petra Laros" userId="f3a7ad23-43d9-41b9-8d98-4535ef54069c" providerId="ADAL" clId="{9D579EFF-A703-4A42-B6ED-24DB89BBABBA}" dt="2023-05-22T08:07:28.409" v="92" actId="20577"/>
        <pc:sldMkLst>
          <pc:docMk/>
          <pc:sldMk cId="1291330500" sldId="533"/>
        </pc:sldMkLst>
        <pc:spChg chg="mod">
          <ac:chgData name="Petra Laros" userId="f3a7ad23-43d9-41b9-8d98-4535ef54069c" providerId="ADAL" clId="{9D579EFF-A703-4A42-B6ED-24DB89BBABBA}" dt="2023-05-22T08:07:28.409" v="92" actId="20577"/>
          <ac:spMkLst>
            <pc:docMk/>
            <pc:sldMk cId="1291330500" sldId="533"/>
            <ac:spMk id="5" creationId="{FDB617D4-FFBE-48B5-A901-C179A1AA3218}"/>
          </ac:spMkLst>
        </pc:spChg>
      </pc:sldChg>
      <pc:sldChg chg="modSp mod">
        <pc:chgData name="Petra Laros" userId="f3a7ad23-43d9-41b9-8d98-4535ef54069c" providerId="ADAL" clId="{9D579EFF-A703-4A42-B6ED-24DB89BBABBA}" dt="2023-05-22T08:08:19.769" v="117" actId="20577"/>
        <pc:sldMkLst>
          <pc:docMk/>
          <pc:sldMk cId="71496268" sldId="534"/>
        </pc:sldMkLst>
        <pc:spChg chg="mod">
          <ac:chgData name="Petra Laros" userId="f3a7ad23-43d9-41b9-8d98-4535ef54069c" providerId="ADAL" clId="{9D579EFF-A703-4A42-B6ED-24DB89BBABBA}" dt="2023-05-22T08:08:19.769" v="117" actId="20577"/>
          <ac:spMkLst>
            <pc:docMk/>
            <pc:sldMk cId="71496268" sldId="534"/>
            <ac:spMk id="6" creationId="{3BD96116-000E-4A6D-A734-65367C43EA37}"/>
          </ac:spMkLst>
        </pc:spChg>
      </pc:sldChg>
      <pc:sldChg chg="modSp mod">
        <pc:chgData name="Petra Laros" userId="f3a7ad23-43d9-41b9-8d98-4535ef54069c" providerId="ADAL" clId="{9D579EFF-A703-4A42-B6ED-24DB89BBABBA}" dt="2023-05-22T08:09:13.444" v="132" actId="20577"/>
        <pc:sldMkLst>
          <pc:docMk/>
          <pc:sldMk cId="3481735708" sldId="535"/>
        </pc:sldMkLst>
        <pc:spChg chg="mod">
          <ac:chgData name="Petra Laros" userId="f3a7ad23-43d9-41b9-8d98-4535ef54069c" providerId="ADAL" clId="{9D579EFF-A703-4A42-B6ED-24DB89BBABBA}" dt="2023-05-22T08:09:13.444" v="132" actId="20577"/>
          <ac:spMkLst>
            <pc:docMk/>
            <pc:sldMk cId="3481735708" sldId="535"/>
            <ac:spMk id="5" creationId="{AB515B5F-0F7F-4136-B32A-D6BCFA08EAC0}"/>
          </ac:spMkLst>
        </pc:spChg>
      </pc:sldChg>
      <pc:sldChg chg="modNotesTx">
        <pc:chgData name="Petra Laros" userId="f3a7ad23-43d9-41b9-8d98-4535ef54069c" providerId="ADAL" clId="{9D579EFF-A703-4A42-B6ED-24DB89BBABBA}" dt="2023-05-22T08:11:47.797" v="133" actId="6549"/>
        <pc:sldMkLst>
          <pc:docMk/>
          <pc:sldMk cId="3873949809" sldId="536"/>
        </pc:sldMkLst>
      </pc:sldChg>
      <pc:sldChg chg="modSp mod modCm">
        <pc:chgData name="Petra Laros" userId="f3a7ad23-43d9-41b9-8d98-4535ef54069c" providerId="ADAL" clId="{9D579EFF-A703-4A42-B6ED-24DB89BBABBA}" dt="2023-05-22T07:07:37.635" v="50" actId="1076"/>
        <pc:sldMkLst>
          <pc:docMk/>
          <pc:sldMk cId="1767610453" sldId="540"/>
        </pc:sldMkLst>
        <pc:spChg chg="mod">
          <ac:chgData name="Petra Laros" userId="f3a7ad23-43d9-41b9-8d98-4535ef54069c" providerId="ADAL" clId="{9D579EFF-A703-4A42-B6ED-24DB89BBABBA}" dt="2023-05-22T07:07:37.635" v="50" actId="1076"/>
          <ac:spMkLst>
            <pc:docMk/>
            <pc:sldMk cId="1767610453" sldId="540"/>
            <ac:spMk id="4" creationId="{BA571B8F-C274-8240-9987-C6C8D2E41A50}"/>
          </ac:spMkLst>
        </pc:spChg>
      </pc:sldChg>
      <pc:sldChg chg="modSp mod">
        <pc:chgData name="Petra Laros" userId="f3a7ad23-43d9-41b9-8d98-4535ef54069c" providerId="ADAL" clId="{9D579EFF-A703-4A42-B6ED-24DB89BBABBA}" dt="2023-05-22T07:12:12.864" v="64" actId="255"/>
        <pc:sldMkLst>
          <pc:docMk/>
          <pc:sldMk cId="1326408171" sldId="550"/>
        </pc:sldMkLst>
        <pc:spChg chg="mod">
          <ac:chgData name="Petra Laros" userId="f3a7ad23-43d9-41b9-8d98-4535ef54069c" providerId="ADAL" clId="{9D579EFF-A703-4A42-B6ED-24DB89BBABBA}" dt="2023-05-22T07:12:12.864" v="64" actId="255"/>
          <ac:spMkLst>
            <pc:docMk/>
            <pc:sldMk cId="1326408171" sldId="550"/>
            <ac:spMk id="6" creationId="{96D95254-9F6D-45E9-AFA6-86B952633F9C}"/>
          </ac:spMkLst>
        </pc:spChg>
      </pc:sldChg>
      <pc:sldChg chg="modSp mod">
        <pc:chgData name="Petra Laros" userId="f3a7ad23-43d9-41b9-8d98-4535ef54069c" providerId="ADAL" clId="{9D579EFF-A703-4A42-B6ED-24DB89BBABBA}" dt="2023-05-22T07:13:04.603" v="69" actId="255"/>
        <pc:sldMkLst>
          <pc:docMk/>
          <pc:sldMk cId="761252677" sldId="551"/>
        </pc:sldMkLst>
        <pc:spChg chg="mod">
          <ac:chgData name="Petra Laros" userId="f3a7ad23-43d9-41b9-8d98-4535ef54069c" providerId="ADAL" clId="{9D579EFF-A703-4A42-B6ED-24DB89BBABBA}" dt="2023-05-22T07:13:04.603" v="69" actId="255"/>
          <ac:spMkLst>
            <pc:docMk/>
            <pc:sldMk cId="761252677" sldId="551"/>
            <ac:spMk id="6" creationId="{96D95254-9F6D-45E9-AFA6-86B952633F9C}"/>
          </ac:spMkLst>
        </pc:spChg>
      </pc:sldChg>
      <pc:sldChg chg="modSp mod">
        <pc:chgData name="Petra Laros" userId="f3a7ad23-43d9-41b9-8d98-4535ef54069c" providerId="ADAL" clId="{9D579EFF-A703-4A42-B6ED-24DB89BBABBA}" dt="2023-05-22T07:12:05.806" v="63" actId="255"/>
        <pc:sldMkLst>
          <pc:docMk/>
          <pc:sldMk cId="3788385923" sldId="553"/>
        </pc:sldMkLst>
        <pc:spChg chg="mod">
          <ac:chgData name="Petra Laros" userId="f3a7ad23-43d9-41b9-8d98-4535ef54069c" providerId="ADAL" clId="{9D579EFF-A703-4A42-B6ED-24DB89BBABBA}" dt="2023-05-22T07:12:05.806" v="63" actId="255"/>
          <ac:spMkLst>
            <pc:docMk/>
            <pc:sldMk cId="3788385923" sldId="553"/>
            <ac:spMk id="6" creationId="{96D95254-9F6D-45E9-AFA6-86B952633F9C}"/>
          </ac:spMkLst>
        </pc:spChg>
      </pc:sldChg>
      <pc:sldChg chg="modSp mod">
        <pc:chgData name="Petra Laros" userId="f3a7ad23-43d9-41b9-8d98-4535ef54069c" providerId="ADAL" clId="{9D579EFF-A703-4A42-B6ED-24DB89BBABBA}" dt="2023-05-22T08:08:00.675" v="108" actId="20577"/>
        <pc:sldMkLst>
          <pc:docMk/>
          <pc:sldMk cId="880416242" sldId="563"/>
        </pc:sldMkLst>
        <pc:spChg chg="mod">
          <ac:chgData name="Petra Laros" userId="f3a7ad23-43d9-41b9-8d98-4535ef54069c" providerId="ADAL" clId="{9D579EFF-A703-4A42-B6ED-24DB89BBABBA}" dt="2023-05-22T08:08:00.675" v="108" actId="20577"/>
          <ac:spMkLst>
            <pc:docMk/>
            <pc:sldMk cId="880416242" sldId="563"/>
            <ac:spMk id="6" creationId="{ED55B534-AEEB-81A8-F504-96F0C6D98AE2}"/>
          </ac:spMkLst>
        </pc:spChg>
      </pc:sldChg>
      <pc:sldChg chg="modSp mod">
        <pc:chgData name="Petra Laros" userId="f3a7ad23-43d9-41b9-8d98-4535ef54069c" providerId="ADAL" clId="{9D579EFF-A703-4A42-B6ED-24DB89BBABBA}" dt="2023-05-22T07:12:32.303" v="66" actId="255"/>
        <pc:sldMkLst>
          <pc:docMk/>
          <pc:sldMk cId="571017915" sldId="569"/>
        </pc:sldMkLst>
        <pc:spChg chg="mod">
          <ac:chgData name="Petra Laros" userId="f3a7ad23-43d9-41b9-8d98-4535ef54069c" providerId="ADAL" clId="{9D579EFF-A703-4A42-B6ED-24DB89BBABBA}" dt="2023-05-22T07:12:32.303" v="66" actId="255"/>
          <ac:spMkLst>
            <pc:docMk/>
            <pc:sldMk cId="571017915" sldId="569"/>
            <ac:spMk id="12" creationId="{7A1A2102-47EB-2ABC-D6B7-9D83FD49ABA8}"/>
          </ac:spMkLst>
        </pc:spChg>
      </pc:sldChg>
      <pc:sldChg chg="modSp mod">
        <pc:chgData name="Petra Laros" userId="f3a7ad23-43d9-41b9-8d98-4535ef54069c" providerId="ADAL" clId="{9D579EFF-A703-4A42-B6ED-24DB89BBABBA}" dt="2023-05-22T07:12:52.440" v="68" actId="255"/>
        <pc:sldMkLst>
          <pc:docMk/>
          <pc:sldMk cId="2227611149" sldId="570"/>
        </pc:sldMkLst>
        <pc:spChg chg="mod">
          <ac:chgData name="Petra Laros" userId="f3a7ad23-43d9-41b9-8d98-4535ef54069c" providerId="ADAL" clId="{9D579EFF-A703-4A42-B6ED-24DB89BBABBA}" dt="2023-05-22T07:12:52.440" v="68" actId="255"/>
          <ac:spMkLst>
            <pc:docMk/>
            <pc:sldMk cId="2227611149" sldId="570"/>
            <ac:spMk id="6" creationId="{96D95254-9F6D-45E9-AFA6-86B952633F9C}"/>
          </ac:spMkLst>
        </pc:spChg>
      </pc:sldChg>
      <pc:sldChg chg="modSp mod">
        <pc:chgData name="Petra Laros" userId="f3a7ad23-43d9-41b9-8d98-4535ef54069c" providerId="ADAL" clId="{9D579EFF-A703-4A42-B6ED-24DB89BBABBA}" dt="2023-05-22T07:12:41.482" v="67" actId="255"/>
        <pc:sldMkLst>
          <pc:docMk/>
          <pc:sldMk cId="3833166479" sldId="571"/>
        </pc:sldMkLst>
        <pc:spChg chg="mod">
          <ac:chgData name="Petra Laros" userId="f3a7ad23-43d9-41b9-8d98-4535ef54069c" providerId="ADAL" clId="{9D579EFF-A703-4A42-B6ED-24DB89BBABBA}" dt="2023-05-22T07:12:41.482" v="67" actId="255"/>
          <ac:spMkLst>
            <pc:docMk/>
            <pc:sldMk cId="3833166479" sldId="571"/>
            <ac:spMk id="6" creationId="{96D95254-9F6D-45E9-AFA6-86B952633F9C}"/>
          </ac:spMkLst>
        </pc:spChg>
      </pc:sldChg>
      <pc:sldChg chg="modSp mod">
        <pc:chgData name="Petra Laros" userId="f3a7ad23-43d9-41b9-8d98-4535ef54069c" providerId="ADAL" clId="{9D579EFF-A703-4A42-B6ED-24DB89BBABBA}" dt="2023-05-22T07:12:21.419" v="65" actId="255"/>
        <pc:sldMkLst>
          <pc:docMk/>
          <pc:sldMk cId="2853195393" sldId="572"/>
        </pc:sldMkLst>
        <pc:spChg chg="mod">
          <ac:chgData name="Petra Laros" userId="f3a7ad23-43d9-41b9-8d98-4535ef54069c" providerId="ADAL" clId="{9D579EFF-A703-4A42-B6ED-24DB89BBABBA}" dt="2023-05-22T07:12:21.419" v="65" actId="255"/>
          <ac:spMkLst>
            <pc:docMk/>
            <pc:sldMk cId="2853195393" sldId="572"/>
            <ac:spMk id="6" creationId="{EEA30BB8-1BFD-AB1C-1A14-7789BA9614FF}"/>
          </ac:spMkLst>
        </pc:spChg>
      </pc:sldChg>
      <pc:sldChg chg="modSp mod">
        <pc:chgData name="Petra Laros" userId="f3a7ad23-43d9-41b9-8d98-4535ef54069c" providerId="ADAL" clId="{9D579EFF-A703-4A42-B6ED-24DB89BBABBA}" dt="2023-05-22T07:07:52.114" v="52" actId="1076"/>
        <pc:sldMkLst>
          <pc:docMk/>
          <pc:sldMk cId="2833170217" sldId="573"/>
        </pc:sldMkLst>
        <pc:spChg chg="mod">
          <ac:chgData name="Petra Laros" userId="f3a7ad23-43d9-41b9-8d98-4535ef54069c" providerId="ADAL" clId="{9D579EFF-A703-4A42-B6ED-24DB89BBABBA}" dt="2023-05-22T07:07:52.114" v="52" actId="1076"/>
          <ac:spMkLst>
            <pc:docMk/>
            <pc:sldMk cId="2833170217" sldId="573"/>
            <ac:spMk id="4" creationId="{BA571B8F-C274-8240-9987-C6C8D2E41A50}"/>
          </ac:spMkLst>
        </pc:spChg>
      </pc:sldChg>
      <pc:sldChg chg="modSp mod">
        <pc:chgData name="Petra Laros" userId="f3a7ad23-43d9-41b9-8d98-4535ef54069c" providerId="ADAL" clId="{9D579EFF-A703-4A42-B6ED-24DB89BBABBA}" dt="2023-05-22T07:08:41.125" v="60" actId="255"/>
        <pc:sldMkLst>
          <pc:docMk/>
          <pc:sldMk cId="2215124552" sldId="574"/>
        </pc:sldMkLst>
        <pc:spChg chg="mod">
          <ac:chgData name="Petra Laros" userId="f3a7ad23-43d9-41b9-8d98-4535ef54069c" providerId="ADAL" clId="{9D579EFF-A703-4A42-B6ED-24DB89BBABBA}" dt="2023-05-22T07:08:41.125" v="60" actId="255"/>
          <ac:spMkLst>
            <pc:docMk/>
            <pc:sldMk cId="2215124552" sldId="574"/>
            <ac:spMk id="4" creationId="{BA571B8F-C274-8240-9987-C6C8D2E41A50}"/>
          </ac:spMkLst>
        </pc:spChg>
      </pc:sldChg>
      <pc:sldChg chg="modSp mod">
        <pc:chgData name="Petra Laros" userId="f3a7ad23-43d9-41b9-8d98-4535ef54069c" providerId="ADAL" clId="{9D579EFF-A703-4A42-B6ED-24DB89BBABBA}" dt="2023-05-22T07:09:20.309" v="62" actId="255"/>
        <pc:sldMkLst>
          <pc:docMk/>
          <pc:sldMk cId="2873595787" sldId="575"/>
        </pc:sldMkLst>
        <pc:spChg chg="mod">
          <ac:chgData name="Petra Laros" userId="f3a7ad23-43d9-41b9-8d98-4535ef54069c" providerId="ADAL" clId="{9D579EFF-A703-4A42-B6ED-24DB89BBABBA}" dt="2023-05-22T07:09:20.309" v="62" actId="255"/>
          <ac:spMkLst>
            <pc:docMk/>
            <pc:sldMk cId="2873595787" sldId="575"/>
            <ac:spMk id="4" creationId="{BA571B8F-C274-8240-9987-C6C8D2E41A50}"/>
          </ac:spMkLst>
        </pc:spChg>
      </pc:sldChg>
      <pc:sldChg chg="modSp mod">
        <pc:chgData name="Petra Laros" userId="f3a7ad23-43d9-41b9-8d98-4535ef54069c" providerId="ADAL" clId="{9D579EFF-A703-4A42-B6ED-24DB89BBABBA}" dt="2023-05-22T07:05:51.042" v="44" actId="20577"/>
        <pc:sldMkLst>
          <pc:docMk/>
          <pc:sldMk cId="2299198938" sldId="577"/>
        </pc:sldMkLst>
        <pc:spChg chg="mod">
          <ac:chgData name="Petra Laros" userId="f3a7ad23-43d9-41b9-8d98-4535ef54069c" providerId="ADAL" clId="{9D579EFF-A703-4A42-B6ED-24DB89BBABBA}" dt="2023-05-22T07:05:51.042" v="44" actId="20577"/>
          <ac:spMkLst>
            <pc:docMk/>
            <pc:sldMk cId="2299198938" sldId="577"/>
            <ac:spMk id="3" creationId="{74F7E4A1-548C-6E41-A688-E7830519718D}"/>
          </ac:spMkLst>
        </pc:spChg>
      </pc:sldChg>
    </pc:docChg>
  </pc:docChgLst>
  <pc:docChgLst>
    <pc:chgData name="Kevin Veraart" userId="S::k.veraart@halderberge.nl::20e188c2-2d27-4491-89ad-6fc2968b78e6" providerId="AD" clId="Web-{242E0926-5E8D-92CA-2C25-C388F9E4DE6A}"/>
    <pc:docChg chg="modSld">
      <pc:chgData name="Kevin Veraart" userId="S::k.veraart@halderberge.nl::20e188c2-2d27-4491-89ad-6fc2968b78e6" providerId="AD" clId="Web-{242E0926-5E8D-92CA-2C25-C388F9E4DE6A}" dt="2023-05-17T09:54:10.158" v="10" actId="20577"/>
      <pc:docMkLst>
        <pc:docMk/>
      </pc:docMkLst>
      <pc:sldChg chg="modSp">
        <pc:chgData name="Kevin Veraart" userId="S::k.veraart@halderberge.nl::20e188c2-2d27-4491-89ad-6fc2968b78e6" providerId="AD" clId="Web-{242E0926-5E8D-92CA-2C25-C388F9E4DE6A}" dt="2023-05-17T09:54:10.158" v="10" actId="20577"/>
        <pc:sldMkLst>
          <pc:docMk/>
          <pc:sldMk cId="686897712" sldId="576"/>
        </pc:sldMkLst>
        <pc:spChg chg="mod">
          <ac:chgData name="Kevin Veraart" userId="S::k.veraart@halderberge.nl::20e188c2-2d27-4491-89ad-6fc2968b78e6" providerId="AD" clId="Web-{242E0926-5E8D-92CA-2C25-C388F9E4DE6A}" dt="2023-05-17T09:54:10.158" v="10" actId="20577"/>
          <ac:spMkLst>
            <pc:docMk/>
            <pc:sldMk cId="686897712" sldId="576"/>
            <ac:spMk id="4" creationId="{D1E102E3-A82D-C9F5-9D03-6AF0F50F3351}"/>
          </ac:spMkLst>
        </pc:spChg>
      </pc:sldChg>
    </pc:docChg>
  </pc:docChgLst>
  <pc:docChgLst>
    <pc:chgData name="Esther Stuijts" userId="a03aa39e-741e-427f-a327-33dc49a71d4b" providerId="ADAL" clId="{39D359D2-D753-4946-A59A-BDF822DB4C55}"/>
    <pc:docChg chg="undo custSel addSld delSld modSld sldOrd modSection">
      <pc:chgData name="Esther Stuijts" userId="a03aa39e-741e-427f-a327-33dc49a71d4b" providerId="ADAL" clId="{39D359D2-D753-4946-A59A-BDF822DB4C55}" dt="2023-05-10T09:28:51.765" v="640" actId="20577"/>
      <pc:docMkLst>
        <pc:docMk/>
      </pc:docMkLst>
      <pc:sldChg chg="modSp mod">
        <pc:chgData name="Esther Stuijts" userId="a03aa39e-741e-427f-a327-33dc49a71d4b" providerId="ADAL" clId="{39D359D2-D753-4946-A59A-BDF822DB4C55}" dt="2023-05-10T09:14:22.701" v="40" actId="20577"/>
        <pc:sldMkLst>
          <pc:docMk/>
          <pc:sldMk cId="415016659" sldId="520"/>
        </pc:sldMkLst>
        <pc:spChg chg="mod">
          <ac:chgData name="Esther Stuijts" userId="a03aa39e-741e-427f-a327-33dc49a71d4b" providerId="ADAL" clId="{39D359D2-D753-4946-A59A-BDF822DB4C55}" dt="2023-05-10T09:14:22.701" v="40" actId="20577"/>
          <ac:spMkLst>
            <pc:docMk/>
            <pc:sldMk cId="415016659" sldId="520"/>
            <ac:spMk id="2" creationId="{6D63D45D-583F-D546-9B99-D587700875A4}"/>
          </ac:spMkLst>
        </pc:spChg>
      </pc:sldChg>
      <pc:sldChg chg="modSp mod">
        <pc:chgData name="Esther Stuijts" userId="a03aa39e-741e-427f-a327-33dc49a71d4b" providerId="ADAL" clId="{39D359D2-D753-4946-A59A-BDF822DB4C55}" dt="2023-05-10T09:14:37.891" v="54" actId="20577"/>
        <pc:sldMkLst>
          <pc:docMk/>
          <pc:sldMk cId="1889441712" sldId="521"/>
        </pc:sldMkLst>
        <pc:spChg chg="mod">
          <ac:chgData name="Esther Stuijts" userId="a03aa39e-741e-427f-a327-33dc49a71d4b" providerId="ADAL" clId="{39D359D2-D753-4946-A59A-BDF822DB4C55}" dt="2023-05-10T09:14:37.891" v="54" actId="20577"/>
          <ac:spMkLst>
            <pc:docMk/>
            <pc:sldMk cId="1889441712" sldId="521"/>
            <ac:spMk id="4" creationId="{BA571B8F-C274-8240-9987-C6C8D2E41A50}"/>
          </ac:spMkLst>
        </pc:spChg>
      </pc:sldChg>
      <pc:sldChg chg="modSp mod">
        <pc:chgData name="Esther Stuijts" userId="a03aa39e-741e-427f-a327-33dc49a71d4b" providerId="ADAL" clId="{39D359D2-D753-4946-A59A-BDF822DB4C55}" dt="2023-05-10T09:24:25.170" v="399" actId="1076"/>
        <pc:sldMkLst>
          <pc:docMk/>
          <pc:sldMk cId="3195070576" sldId="532"/>
        </pc:sldMkLst>
        <pc:spChg chg="mod">
          <ac:chgData name="Esther Stuijts" userId="a03aa39e-741e-427f-a327-33dc49a71d4b" providerId="ADAL" clId="{39D359D2-D753-4946-A59A-BDF822DB4C55}" dt="2023-05-10T09:23:54.140" v="380" actId="20577"/>
          <ac:spMkLst>
            <pc:docMk/>
            <pc:sldMk cId="3195070576" sldId="532"/>
            <ac:spMk id="3" creationId="{74F7E4A1-548C-6E41-A688-E7830519718D}"/>
          </ac:spMkLst>
        </pc:spChg>
        <pc:spChg chg="mod">
          <ac:chgData name="Esther Stuijts" userId="a03aa39e-741e-427f-a327-33dc49a71d4b" providerId="ADAL" clId="{39D359D2-D753-4946-A59A-BDF822DB4C55}" dt="2023-05-10T09:24:17.450" v="398" actId="20577"/>
          <ac:spMkLst>
            <pc:docMk/>
            <pc:sldMk cId="3195070576" sldId="532"/>
            <ac:spMk id="6" creationId="{96D95254-9F6D-45E9-AFA6-86B952633F9C}"/>
          </ac:spMkLst>
        </pc:spChg>
        <pc:picChg chg="mod">
          <ac:chgData name="Esther Stuijts" userId="a03aa39e-741e-427f-a327-33dc49a71d4b" providerId="ADAL" clId="{39D359D2-D753-4946-A59A-BDF822DB4C55}" dt="2023-05-10T09:24:25.170" v="399" actId="1076"/>
          <ac:picMkLst>
            <pc:docMk/>
            <pc:sldMk cId="3195070576" sldId="532"/>
            <ac:picMk id="5" creationId="{ACBF30C0-9484-409F-8890-BE03AB371EF3}"/>
          </ac:picMkLst>
        </pc:picChg>
      </pc:sldChg>
      <pc:sldChg chg="modSp mod">
        <pc:chgData name="Esther Stuijts" userId="a03aa39e-741e-427f-a327-33dc49a71d4b" providerId="ADAL" clId="{39D359D2-D753-4946-A59A-BDF822DB4C55}" dt="2023-05-10T09:27:11.251" v="580" actId="20577"/>
        <pc:sldMkLst>
          <pc:docMk/>
          <pc:sldMk cId="1291330500" sldId="533"/>
        </pc:sldMkLst>
        <pc:spChg chg="mod">
          <ac:chgData name="Esther Stuijts" userId="a03aa39e-741e-427f-a327-33dc49a71d4b" providerId="ADAL" clId="{39D359D2-D753-4946-A59A-BDF822DB4C55}" dt="2023-05-10T09:24:58.109" v="430" actId="20577"/>
          <ac:spMkLst>
            <pc:docMk/>
            <pc:sldMk cId="1291330500" sldId="533"/>
            <ac:spMk id="3" creationId="{74F7E4A1-548C-6E41-A688-E7830519718D}"/>
          </ac:spMkLst>
        </pc:spChg>
        <pc:spChg chg="mod">
          <ac:chgData name="Esther Stuijts" userId="a03aa39e-741e-427f-a327-33dc49a71d4b" providerId="ADAL" clId="{39D359D2-D753-4946-A59A-BDF822DB4C55}" dt="2023-05-10T09:27:11.251" v="580" actId="20577"/>
          <ac:spMkLst>
            <pc:docMk/>
            <pc:sldMk cId="1291330500" sldId="533"/>
            <ac:spMk id="5" creationId="{FDB617D4-FFBE-48B5-A901-C179A1AA3218}"/>
          </ac:spMkLst>
        </pc:spChg>
      </pc:sldChg>
      <pc:sldChg chg="modSp mod">
        <pc:chgData name="Esther Stuijts" userId="a03aa39e-741e-427f-a327-33dc49a71d4b" providerId="ADAL" clId="{39D359D2-D753-4946-A59A-BDF822DB4C55}" dt="2023-05-10T09:28:51.765" v="640" actId="20577"/>
        <pc:sldMkLst>
          <pc:docMk/>
          <pc:sldMk cId="71496268" sldId="534"/>
        </pc:sldMkLst>
        <pc:spChg chg="mod">
          <ac:chgData name="Esther Stuijts" userId="a03aa39e-741e-427f-a327-33dc49a71d4b" providerId="ADAL" clId="{39D359D2-D753-4946-A59A-BDF822DB4C55}" dt="2023-05-10T09:28:51.765" v="640" actId="20577"/>
          <ac:spMkLst>
            <pc:docMk/>
            <pc:sldMk cId="71496268" sldId="534"/>
            <ac:spMk id="3" creationId="{74F7E4A1-548C-6E41-A688-E7830519718D}"/>
          </ac:spMkLst>
        </pc:spChg>
      </pc:sldChg>
      <pc:sldChg chg="modSp mod ord">
        <pc:chgData name="Esther Stuijts" userId="a03aa39e-741e-427f-a327-33dc49a71d4b" providerId="ADAL" clId="{39D359D2-D753-4946-A59A-BDF822DB4C55}" dt="2023-05-10T09:23:12.231" v="343" actId="27636"/>
        <pc:sldMkLst>
          <pc:docMk/>
          <pc:sldMk cId="1767610453" sldId="540"/>
        </pc:sldMkLst>
        <pc:spChg chg="mod">
          <ac:chgData name="Esther Stuijts" userId="a03aa39e-741e-427f-a327-33dc49a71d4b" providerId="ADAL" clId="{39D359D2-D753-4946-A59A-BDF822DB4C55}" dt="2023-05-10T09:23:12.231" v="343" actId="27636"/>
          <ac:spMkLst>
            <pc:docMk/>
            <pc:sldMk cId="1767610453" sldId="540"/>
            <ac:spMk id="5" creationId="{8CA5B915-6A0E-BD40-A32C-A1C4FA50E20F}"/>
          </ac:spMkLst>
        </pc:spChg>
      </pc:sldChg>
      <pc:sldChg chg="del">
        <pc:chgData name="Esther Stuijts" userId="a03aa39e-741e-427f-a327-33dc49a71d4b" providerId="ADAL" clId="{39D359D2-D753-4946-A59A-BDF822DB4C55}" dt="2023-05-10T09:23:03.245" v="341" actId="47"/>
        <pc:sldMkLst>
          <pc:docMk/>
          <pc:sldMk cId="641402169" sldId="541"/>
        </pc:sldMkLst>
      </pc:sldChg>
      <pc:sldChg chg="add">
        <pc:chgData name="Esther Stuijts" userId="a03aa39e-741e-427f-a327-33dc49a71d4b" providerId="ADAL" clId="{39D359D2-D753-4946-A59A-BDF822DB4C55}" dt="2023-05-10T09:22:56.445" v="338"/>
        <pc:sldMkLst>
          <pc:docMk/>
          <pc:sldMk cId="779397271" sldId="562"/>
        </pc:sldMkLst>
      </pc:sldChg>
      <pc:sldChg chg="delSp modSp add mod">
        <pc:chgData name="Esther Stuijts" userId="a03aa39e-741e-427f-a327-33dc49a71d4b" providerId="ADAL" clId="{39D359D2-D753-4946-A59A-BDF822DB4C55}" dt="2023-05-10T09:28:07.816" v="607" actId="20577"/>
        <pc:sldMkLst>
          <pc:docMk/>
          <pc:sldMk cId="880416242" sldId="563"/>
        </pc:sldMkLst>
        <pc:spChg chg="mod">
          <ac:chgData name="Esther Stuijts" userId="a03aa39e-741e-427f-a327-33dc49a71d4b" providerId="ADAL" clId="{39D359D2-D753-4946-A59A-BDF822DB4C55}" dt="2023-05-10T09:28:07.816" v="607" actId="20577"/>
          <ac:spMkLst>
            <pc:docMk/>
            <pc:sldMk cId="880416242" sldId="563"/>
            <ac:spMk id="5" creationId="{FDB617D4-FFBE-48B5-A901-C179A1AA3218}"/>
          </ac:spMkLst>
        </pc:spChg>
        <pc:picChg chg="del">
          <ac:chgData name="Esther Stuijts" userId="a03aa39e-741e-427f-a327-33dc49a71d4b" providerId="ADAL" clId="{39D359D2-D753-4946-A59A-BDF822DB4C55}" dt="2023-05-10T09:27:43.048" v="582" actId="478"/>
          <ac:picMkLst>
            <pc:docMk/>
            <pc:sldMk cId="880416242" sldId="563"/>
            <ac:picMk id="7" creationId="{D27BBB12-9601-4269-87C3-4923789B2E32}"/>
          </ac:picMkLst>
        </pc:picChg>
      </pc:sldChg>
    </pc:docChg>
  </pc:docChgLst>
  <pc:docChgLst>
    <pc:chgData name="Mariska Vereecken" userId="S::m.vereecken@halderberge.nl::b8a60964-30e5-4878-b1c7-676f4604c9f1" providerId="AD" clId="Web-{5E4B2A58-2CB4-7997-21A5-907A4790259B}"/>
    <pc:docChg chg="mod modSld">
      <pc:chgData name="Mariska Vereecken" userId="S::m.vereecken@halderberge.nl::b8a60964-30e5-4878-b1c7-676f4604c9f1" providerId="AD" clId="Web-{5E4B2A58-2CB4-7997-21A5-907A4790259B}" dt="2023-05-15T15:01:07.404" v="6" actId="20577"/>
      <pc:docMkLst>
        <pc:docMk/>
      </pc:docMkLst>
      <pc:sldChg chg="addCm">
        <pc:chgData name="Mariska Vereecken" userId="S::m.vereecken@halderberge.nl::b8a60964-30e5-4878-b1c7-676f4604c9f1" providerId="AD" clId="Web-{5E4B2A58-2CB4-7997-21A5-907A4790259B}" dt="2023-05-15T14:59:40.291" v="1"/>
        <pc:sldMkLst>
          <pc:docMk/>
          <pc:sldMk cId="1291330500" sldId="533"/>
        </pc:sldMkLst>
      </pc:sldChg>
      <pc:sldChg chg="addCm modCm">
        <pc:chgData name="Mariska Vereecken" userId="S::m.vereecken@halderberge.nl::b8a60964-30e5-4878-b1c7-676f4604c9f1" providerId="AD" clId="Web-{5E4B2A58-2CB4-7997-21A5-907A4790259B}" dt="2023-05-15T15:00:18.714" v="3"/>
        <pc:sldMkLst>
          <pc:docMk/>
          <pc:sldMk cId="1767610453" sldId="540"/>
        </pc:sldMkLst>
      </pc:sldChg>
      <pc:sldChg chg="modSp">
        <pc:chgData name="Mariska Vereecken" userId="S::m.vereecken@halderberge.nl::b8a60964-30e5-4878-b1c7-676f4604c9f1" providerId="AD" clId="Web-{5E4B2A58-2CB4-7997-21A5-907A4790259B}" dt="2023-05-15T15:00:55.888" v="5" actId="20577"/>
        <pc:sldMkLst>
          <pc:docMk/>
          <pc:sldMk cId="571017915" sldId="569"/>
        </pc:sldMkLst>
        <pc:spChg chg="mod">
          <ac:chgData name="Mariska Vereecken" userId="S::m.vereecken@halderberge.nl::b8a60964-30e5-4878-b1c7-676f4604c9f1" providerId="AD" clId="Web-{5E4B2A58-2CB4-7997-21A5-907A4790259B}" dt="2023-05-15T15:00:55.888" v="5" actId="20577"/>
          <ac:spMkLst>
            <pc:docMk/>
            <pc:sldMk cId="571017915" sldId="569"/>
            <ac:spMk id="12" creationId="{7A1A2102-47EB-2ABC-D6B7-9D83FD49ABA8}"/>
          </ac:spMkLst>
        </pc:spChg>
      </pc:sldChg>
      <pc:sldChg chg="modSp">
        <pc:chgData name="Mariska Vereecken" userId="S::m.vereecken@halderberge.nl::b8a60964-30e5-4878-b1c7-676f4604c9f1" providerId="AD" clId="Web-{5E4B2A58-2CB4-7997-21A5-907A4790259B}" dt="2023-05-15T15:01:07.404" v="6" actId="20577"/>
        <pc:sldMkLst>
          <pc:docMk/>
          <pc:sldMk cId="2227611149" sldId="570"/>
        </pc:sldMkLst>
        <pc:spChg chg="mod">
          <ac:chgData name="Mariska Vereecken" userId="S::m.vereecken@halderberge.nl::b8a60964-30e5-4878-b1c7-676f4604c9f1" providerId="AD" clId="Web-{5E4B2A58-2CB4-7997-21A5-907A4790259B}" dt="2023-05-15T15:01:07.404" v="6" actId="20577"/>
          <ac:spMkLst>
            <pc:docMk/>
            <pc:sldMk cId="2227611149" sldId="570"/>
            <ac:spMk id="6" creationId="{96D95254-9F6D-45E9-AFA6-86B952633F9C}"/>
          </ac:spMkLst>
        </pc:spChg>
      </pc:sldChg>
    </pc:docChg>
  </pc:docChgLst>
  <pc:docChgLst>
    <pc:chgData name="Petra Laros" userId="S::p.laros@halderberge.nl::f3a7ad23-43d9-41b9-8d98-4535ef54069c" providerId="AD" clId="Web-{6B0FB57B-9D7E-C248-5572-59A008934092}"/>
    <pc:docChg chg="modSld">
      <pc:chgData name="Petra Laros" userId="S::p.laros@halderberge.nl::f3a7ad23-43d9-41b9-8d98-4535ef54069c" providerId="AD" clId="Web-{6B0FB57B-9D7E-C248-5572-59A008934092}" dt="2023-05-15T11:04:48.215" v="130" actId="20577"/>
      <pc:docMkLst>
        <pc:docMk/>
      </pc:docMkLst>
      <pc:sldChg chg="modSp">
        <pc:chgData name="Petra Laros" userId="S::p.laros@halderberge.nl::f3a7ad23-43d9-41b9-8d98-4535ef54069c" providerId="AD" clId="Web-{6B0FB57B-9D7E-C248-5572-59A008934092}" dt="2023-05-15T10:41:37.555" v="3" actId="14100"/>
        <pc:sldMkLst>
          <pc:docMk/>
          <pc:sldMk cId="3195070576" sldId="532"/>
        </pc:sldMkLst>
        <pc:spChg chg="mod">
          <ac:chgData name="Petra Laros" userId="S::p.laros@halderberge.nl::f3a7ad23-43d9-41b9-8d98-4535ef54069c" providerId="AD" clId="Web-{6B0FB57B-9D7E-C248-5572-59A008934092}" dt="2023-05-15T10:41:33.320" v="2" actId="20577"/>
          <ac:spMkLst>
            <pc:docMk/>
            <pc:sldMk cId="3195070576" sldId="532"/>
            <ac:spMk id="6" creationId="{96D95254-9F6D-45E9-AFA6-86B952633F9C}"/>
          </ac:spMkLst>
        </pc:spChg>
        <pc:picChg chg="mod">
          <ac:chgData name="Petra Laros" userId="S::p.laros@halderberge.nl::f3a7ad23-43d9-41b9-8d98-4535ef54069c" providerId="AD" clId="Web-{6B0FB57B-9D7E-C248-5572-59A008934092}" dt="2023-05-15T10:41:37.555" v="3" actId="14100"/>
          <ac:picMkLst>
            <pc:docMk/>
            <pc:sldMk cId="3195070576" sldId="532"/>
            <ac:picMk id="4" creationId="{F9AFF059-9956-A623-7BEA-6FC73DAB21C7}"/>
          </ac:picMkLst>
        </pc:picChg>
      </pc:sldChg>
      <pc:sldChg chg="modSp">
        <pc:chgData name="Petra Laros" userId="S::p.laros@halderberge.nl::f3a7ad23-43d9-41b9-8d98-4535ef54069c" providerId="AD" clId="Web-{6B0FB57B-9D7E-C248-5572-59A008934092}" dt="2023-05-15T10:41:56.211" v="5" actId="20577"/>
        <pc:sldMkLst>
          <pc:docMk/>
          <pc:sldMk cId="1291330500" sldId="533"/>
        </pc:sldMkLst>
        <pc:spChg chg="mod">
          <ac:chgData name="Petra Laros" userId="S::p.laros@halderberge.nl::f3a7ad23-43d9-41b9-8d98-4535ef54069c" providerId="AD" clId="Web-{6B0FB57B-9D7E-C248-5572-59A008934092}" dt="2023-05-15T10:41:56.211" v="5" actId="20577"/>
          <ac:spMkLst>
            <pc:docMk/>
            <pc:sldMk cId="1291330500" sldId="533"/>
            <ac:spMk id="5" creationId="{FDB617D4-FFBE-48B5-A901-C179A1AA3218}"/>
          </ac:spMkLst>
        </pc:spChg>
      </pc:sldChg>
      <pc:sldChg chg="modSp">
        <pc:chgData name="Petra Laros" userId="S::p.laros@halderberge.nl::f3a7ad23-43d9-41b9-8d98-4535ef54069c" providerId="AD" clId="Web-{6B0FB57B-9D7E-C248-5572-59A008934092}" dt="2023-05-15T10:45:25.467" v="48" actId="20577"/>
        <pc:sldMkLst>
          <pc:docMk/>
          <pc:sldMk cId="71496268" sldId="534"/>
        </pc:sldMkLst>
        <pc:spChg chg="mod">
          <ac:chgData name="Petra Laros" userId="S::p.laros@halderberge.nl::f3a7ad23-43d9-41b9-8d98-4535ef54069c" providerId="AD" clId="Web-{6B0FB57B-9D7E-C248-5572-59A008934092}" dt="2023-05-15T10:45:25.467" v="48" actId="20577"/>
          <ac:spMkLst>
            <pc:docMk/>
            <pc:sldMk cId="71496268" sldId="534"/>
            <ac:spMk id="6" creationId="{3BD96116-000E-4A6D-A734-65367C43EA37}"/>
          </ac:spMkLst>
        </pc:spChg>
      </pc:sldChg>
      <pc:sldChg chg="modSp">
        <pc:chgData name="Petra Laros" userId="S::p.laros@halderberge.nl::f3a7ad23-43d9-41b9-8d98-4535ef54069c" providerId="AD" clId="Web-{6B0FB57B-9D7E-C248-5572-59A008934092}" dt="2023-05-15T10:44:56.981" v="40" actId="20577"/>
        <pc:sldMkLst>
          <pc:docMk/>
          <pc:sldMk cId="3481735708" sldId="535"/>
        </pc:sldMkLst>
        <pc:spChg chg="mod">
          <ac:chgData name="Petra Laros" userId="S::p.laros@halderberge.nl::f3a7ad23-43d9-41b9-8d98-4535ef54069c" providerId="AD" clId="Web-{6B0FB57B-9D7E-C248-5572-59A008934092}" dt="2023-05-15T10:44:56.981" v="40" actId="20577"/>
          <ac:spMkLst>
            <pc:docMk/>
            <pc:sldMk cId="3481735708" sldId="535"/>
            <ac:spMk id="5" creationId="{AB515B5F-0F7F-4136-B32A-D6BCFA08EAC0}"/>
          </ac:spMkLst>
        </pc:spChg>
        <pc:picChg chg="mod">
          <ac:chgData name="Petra Laros" userId="S::p.laros@halderberge.nl::f3a7ad23-43d9-41b9-8d98-4535ef54069c" providerId="AD" clId="Web-{6B0FB57B-9D7E-C248-5572-59A008934092}" dt="2023-05-15T10:44:41.278" v="33" actId="14100"/>
          <ac:picMkLst>
            <pc:docMk/>
            <pc:sldMk cId="3481735708" sldId="535"/>
            <ac:picMk id="7" creationId="{6BBE626E-CD39-4D06-B1C8-1D18DBD8541F}"/>
          </ac:picMkLst>
        </pc:picChg>
      </pc:sldChg>
      <pc:sldChg chg="modSp">
        <pc:chgData name="Petra Laros" userId="S::p.laros@halderberge.nl::f3a7ad23-43d9-41b9-8d98-4535ef54069c" providerId="AD" clId="Web-{6B0FB57B-9D7E-C248-5572-59A008934092}" dt="2023-05-15T11:02:29.367" v="115" actId="20577"/>
        <pc:sldMkLst>
          <pc:docMk/>
          <pc:sldMk cId="3873949809" sldId="536"/>
        </pc:sldMkLst>
        <pc:spChg chg="mod">
          <ac:chgData name="Petra Laros" userId="S::p.laros@halderberge.nl::f3a7ad23-43d9-41b9-8d98-4535ef54069c" providerId="AD" clId="Web-{6B0FB57B-9D7E-C248-5572-59A008934092}" dt="2023-05-15T11:02:24.102" v="113" actId="20577"/>
          <ac:spMkLst>
            <pc:docMk/>
            <pc:sldMk cId="3873949809" sldId="536"/>
            <ac:spMk id="8" creationId="{2D7B047F-3922-46F9-B5EA-B8CF0CC10573}"/>
          </ac:spMkLst>
        </pc:spChg>
        <pc:spChg chg="mod">
          <ac:chgData name="Petra Laros" userId="S::p.laros@halderberge.nl::f3a7ad23-43d9-41b9-8d98-4535ef54069c" providerId="AD" clId="Web-{6B0FB57B-9D7E-C248-5572-59A008934092}" dt="2023-05-15T10:49:58.333" v="100" actId="20577"/>
          <ac:spMkLst>
            <pc:docMk/>
            <pc:sldMk cId="3873949809" sldId="536"/>
            <ac:spMk id="9" creationId="{72820A47-6486-4CE9-B196-DEBED4C9AAB8}"/>
          </ac:spMkLst>
        </pc:spChg>
        <pc:spChg chg="mod">
          <ac:chgData name="Petra Laros" userId="S::p.laros@halderberge.nl::f3a7ad23-43d9-41b9-8d98-4535ef54069c" providerId="AD" clId="Web-{6B0FB57B-9D7E-C248-5572-59A008934092}" dt="2023-05-15T10:49:45.270" v="98" actId="20577"/>
          <ac:spMkLst>
            <pc:docMk/>
            <pc:sldMk cId="3873949809" sldId="536"/>
            <ac:spMk id="10" creationId="{F13812F0-8D25-4E9E-B113-AB26EE29C03A}"/>
          </ac:spMkLst>
        </pc:spChg>
        <pc:spChg chg="mod">
          <ac:chgData name="Petra Laros" userId="S::p.laros@halderberge.nl::f3a7ad23-43d9-41b9-8d98-4535ef54069c" providerId="AD" clId="Web-{6B0FB57B-9D7E-C248-5572-59A008934092}" dt="2023-05-15T10:48:58.691" v="88" actId="20577"/>
          <ac:spMkLst>
            <pc:docMk/>
            <pc:sldMk cId="3873949809" sldId="536"/>
            <ac:spMk id="11" creationId="{A402F8A9-1614-4BA5-BB0C-605909D51C35}"/>
          </ac:spMkLst>
        </pc:spChg>
        <pc:spChg chg="mod">
          <ac:chgData name="Petra Laros" userId="S::p.laros@halderberge.nl::f3a7ad23-43d9-41b9-8d98-4535ef54069c" providerId="AD" clId="Web-{6B0FB57B-9D7E-C248-5572-59A008934092}" dt="2023-05-15T10:51:09.977" v="107" actId="20577"/>
          <ac:spMkLst>
            <pc:docMk/>
            <pc:sldMk cId="3873949809" sldId="536"/>
            <ac:spMk id="12" creationId="{EE826125-23ED-490B-86AC-AD677700E427}"/>
          </ac:spMkLst>
        </pc:spChg>
        <pc:spChg chg="mod">
          <ac:chgData name="Petra Laros" userId="S::p.laros@halderberge.nl::f3a7ad23-43d9-41b9-8d98-4535ef54069c" providerId="AD" clId="Web-{6B0FB57B-9D7E-C248-5572-59A008934092}" dt="2023-05-15T11:02:29.367" v="115" actId="20577"/>
          <ac:spMkLst>
            <pc:docMk/>
            <pc:sldMk cId="3873949809" sldId="536"/>
            <ac:spMk id="13" creationId="{5F3DE039-6CFE-4A6C-B953-79350AD84C7F}"/>
          </ac:spMkLst>
        </pc:spChg>
        <pc:spChg chg="mod">
          <ac:chgData name="Petra Laros" userId="S::p.laros@halderberge.nl::f3a7ad23-43d9-41b9-8d98-4535ef54069c" providerId="AD" clId="Web-{6B0FB57B-9D7E-C248-5572-59A008934092}" dt="2023-05-15T10:50:03.958" v="101" actId="20577"/>
          <ac:spMkLst>
            <pc:docMk/>
            <pc:sldMk cId="3873949809" sldId="536"/>
            <ac:spMk id="14" creationId="{912A284C-8234-4DE3-9A9E-70AADC9FAAB7}"/>
          </ac:spMkLst>
        </pc:spChg>
        <pc:spChg chg="mod">
          <ac:chgData name="Petra Laros" userId="S::p.laros@halderberge.nl::f3a7ad23-43d9-41b9-8d98-4535ef54069c" providerId="AD" clId="Web-{6B0FB57B-9D7E-C248-5572-59A008934092}" dt="2023-05-15T10:51:25.616" v="109" actId="20577"/>
          <ac:spMkLst>
            <pc:docMk/>
            <pc:sldMk cId="3873949809" sldId="536"/>
            <ac:spMk id="15" creationId="{EA0F3611-FB21-42A7-93A8-7DF2D8447ED8}"/>
          </ac:spMkLst>
        </pc:spChg>
        <pc:spChg chg="mod">
          <ac:chgData name="Petra Laros" userId="S::p.laros@halderberge.nl::f3a7ad23-43d9-41b9-8d98-4535ef54069c" providerId="AD" clId="Web-{6B0FB57B-9D7E-C248-5572-59A008934092}" dt="2023-05-15T10:49:53.083" v="99" actId="20577"/>
          <ac:spMkLst>
            <pc:docMk/>
            <pc:sldMk cId="3873949809" sldId="536"/>
            <ac:spMk id="16" creationId="{7C89BFFA-3903-42DF-8F44-E6B9EFE083D1}"/>
          </ac:spMkLst>
        </pc:spChg>
        <pc:spChg chg="mod">
          <ac:chgData name="Petra Laros" userId="S::p.laros@halderberge.nl::f3a7ad23-43d9-41b9-8d98-4535ef54069c" providerId="AD" clId="Web-{6B0FB57B-9D7E-C248-5572-59A008934092}" dt="2023-05-15T10:49:10.894" v="91" actId="20577"/>
          <ac:spMkLst>
            <pc:docMk/>
            <pc:sldMk cId="3873949809" sldId="536"/>
            <ac:spMk id="17" creationId="{39780C1A-E481-4EA7-B454-EFF2A48E18E8}"/>
          </ac:spMkLst>
        </pc:spChg>
        <pc:spChg chg="mod">
          <ac:chgData name="Petra Laros" userId="S::p.laros@halderberge.nl::f3a7ad23-43d9-41b9-8d98-4535ef54069c" providerId="AD" clId="Web-{6B0FB57B-9D7E-C248-5572-59A008934092}" dt="2023-05-15T10:47:57.361" v="72" actId="14100"/>
          <ac:spMkLst>
            <pc:docMk/>
            <pc:sldMk cId="3873949809" sldId="536"/>
            <ac:spMk id="23" creationId="{152EDAEF-393E-4822-A51B-AF4A673B7B13}"/>
          </ac:spMkLst>
        </pc:spChg>
        <pc:spChg chg="mod">
          <ac:chgData name="Petra Laros" userId="S::p.laros@halderberge.nl::f3a7ad23-43d9-41b9-8d98-4535ef54069c" providerId="AD" clId="Web-{6B0FB57B-9D7E-C248-5572-59A008934092}" dt="2023-05-15T10:48:15.096" v="76" actId="14100"/>
          <ac:spMkLst>
            <pc:docMk/>
            <pc:sldMk cId="3873949809" sldId="536"/>
            <ac:spMk id="24" creationId="{2A45B57D-DD0D-4F85-8989-506000343C84}"/>
          </ac:spMkLst>
        </pc:spChg>
      </pc:sldChg>
      <pc:sldChg chg="modSp">
        <pc:chgData name="Petra Laros" userId="S::p.laros@halderberge.nl::f3a7ad23-43d9-41b9-8d98-4535ef54069c" providerId="AD" clId="Web-{6B0FB57B-9D7E-C248-5572-59A008934092}" dt="2023-05-15T11:04:48.215" v="130" actId="20577"/>
        <pc:sldMkLst>
          <pc:docMk/>
          <pc:sldMk cId="761252677" sldId="551"/>
        </pc:sldMkLst>
        <pc:spChg chg="mod">
          <ac:chgData name="Petra Laros" userId="S::p.laros@halderberge.nl::f3a7ad23-43d9-41b9-8d98-4535ef54069c" providerId="AD" clId="Web-{6B0FB57B-9D7E-C248-5572-59A008934092}" dt="2023-05-15T11:04:48.215" v="130" actId="20577"/>
          <ac:spMkLst>
            <pc:docMk/>
            <pc:sldMk cId="761252677" sldId="551"/>
            <ac:spMk id="3" creationId="{74F7E4A1-548C-6E41-A688-E7830519718D}"/>
          </ac:spMkLst>
        </pc:spChg>
        <pc:spChg chg="mod">
          <ac:chgData name="Petra Laros" userId="S::p.laros@halderberge.nl::f3a7ad23-43d9-41b9-8d98-4535ef54069c" providerId="AD" clId="Web-{6B0FB57B-9D7E-C248-5572-59A008934092}" dt="2023-05-15T10:46:54.938" v="63" actId="20577"/>
          <ac:spMkLst>
            <pc:docMk/>
            <pc:sldMk cId="761252677" sldId="551"/>
            <ac:spMk id="6" creationId="{96D95254-9F6D-45E9-AFA6-86B952633F9C}"/>
          </ac:spMkLst>
        </pc:spChg>
      </pc:sldChg>
      <pc:sldChg chg="modSp">
        <pc:chgData name="Petra Laros" userId="S::p.laros@halderberge.nl::f3a7ad23-43d9-41b9-8d98-4535ef54069c" providerId="AD" clId="Web-{6B0FB57B-9D7E-C248-5572-59A008934092}" dt="2023-05-15T10:42:44.509" v="10" actId="14100"/>
        <pc:sldMkLst>
          <pc:docMk/>
          <pc:sldMk cId="4286308119" sldId="565"/>
        </pc:sldMkLst>
        <pc:spChg chg="mod">
          <ac:chgData name="Petra Laros" userId="S::p.laros@halderberge.nl::f3a7ad23-43d9-41b9-8d98-4535ef54069c" providerId="AD" clId="Web-{6B0FB57B-9D7E-C248-5572-59A008934092}" dt="2023-05-15T10:42:41.447" v="9" actId="20577"/>
          <ac:spMkLst>
            <pc:docMk/>
            <pc:sldMk cId="4286308119" sldId="565"/>
            <ac:spMk id="6" creationId="{3BD96116-000E-4A6D-A734-65367C43EA37}"/>
          </ac:spMkLst>
        </pc:spChg>
        <pc:picChg chg="mod">
          <ac:chgData name="Petra Laros" userId="S::p.laros@halderberge.nl::f3a7ad23-43d9-41b9-8d98-4535ef54069c" providerId="AD" clId="Web-{6B0FB57B-9D7E-C248-5572-59A008934092}" dt="2023-05-15T10:42:44.509" v="10" actId="14100"/>
          <ac:picMkLst>
            <pc:docMk/>
            <pc:sldMk cId="4286308119" sldId="565"/>
            <ac:picMk id="7" creationId="{E4E64A79-B4A7-28D0-95AA-1FC2C2D519F5}"/>
          </ac:picMkLst>
        </pc:picChg>
      </pc:sldChg>
      <pc:sldChg chg="modSp">
        <pc:chgData name="Petra Laros" userId="S::p.laros@halderberge.nl::f3a7ad23-43d9-41b9-8d98-4535ef54069c" providerId="AD" clId="Web-{6B0FB57B-9D7E-C248-5572-59A008934092}" dt="2023-05-15T11:04:29.683" v="124" actId="20577"/>
        <pc:sldMkLst>
          <pc:docMk/>
          <pc:sldMk cId="571017915" sldId="569"/>
        </pc:sldMkLst>
        <pc:spChg chg="mod">
          <ac:chgData name="Petra Laros" userId="S::p.laros@halderberge.nl::f3a7ad23-43d9-41b9-8d98-4535ef54069c" providerId="AD" clId="Web-{6B0FB57B-9D7E-C248-5572-59A008934092}" dt="2023-05-15T11:04:29.683" v="124" actId="20577"/>
          <ac:spMkLst>
            <pc:docMk/>
            <pc:sldMk cId="571017915" sldId="569"/>
            <ac:spMk id="3" creationId="{74F7E4A1-548C-6E41-A688-E7830519718D}"/>
          </ac:spMkLst>
        </pc:spChg>
      </pc:sldChg>
      <pc:sldChg chg="modSp">
        <pc:chgData name="Petra Laros" userId="S::p.laros@halderberge.nl::f3a7ad23-43d9-41b9-8d98-4535ef54069c" providerId="AD" clId="Web-{6B0FB57B-9D7E-C248-5572-59A008934092}" dt="2023-05-15T11:04:40.902" v="128" actId="20577"/>
        <pc:sldMkLst>
          <pc:docMk/>
          <pc:sldMk cId="2227611149" sldId="570"/>
        </pc:sldMkLst>
        <pc:spChg chg="mod">
          <ac:chgData name="Petra Laros" userId="S::p.laros@halderberge.nl::f3a7ad23-43d9-41b9-8d98-4535ef54069c" providerId="AD" clId="Web-{6B0FB57B-9D7E-C248-5572-59A008934092}" dt="2023-05-15T11:04:40.902" v="128" actId="20577"/>
          <ac:spMkLst>
            <pc:docMk/>
            <pc:sldMk cId="2227611149" sldId="570"/>
            <ac:spMk id="3" creationId="{74F7E4A1-548C-6E41-A688-E7830519718D}"/>
          </ac:spMkLst>
        </pc:spChg>
      </pc:sldChg>
      <pc:sldChg chg="modSp">
        <pc:chgData name="Petra Laros" userId="S::p.laros@halderberge.nl::f3a7ad23-43d9-41b9-8d98-4535ef54069c" providerId="AD" clId="Web-{6B0FB57B-9D7E-C248-5572-59A008934092}" dt="2023-05-15T11:04:35.558" v="126" actId="20577"/>
        <pc:sldMkLst>
          <pc:docMk/>
          <pc:sldMk cId="3833166479" sldId="571"/>
        </pc:sldMkLst>
        <pc:spChg chg="mod">
          <ac:chgData name="Petra Laros" userId="S::p.laros@halderberge.nl::f3a7ad23-43d9-41b9-8d98-4535ef54069c" providerId="AD" clId="Web-{6B0FB57B-9D7E-C248-5572-59A008934092}" dt="2023-05-15T11:04:35.558" v="126" actId="20577"/>
          <ac:spMkLst>
            <pc:docMk/>
            <pc:sldMk cId="3833166479" sldId="571"/>
            <ac:spMk id="3" creationId="{74F7E4A1-548C-6E41-A688-E7830519718D}"/>
          </ac:spMkLst>
        </pc:spChg>
      </pc:sldChg>
      <pc:sldChg chg="modSp">
        <pc:chgData name="Petra Laros" userId="S::p.laros@halderberge.nl::f3a7ad23-43d9-41b9-8d98-4535ef54069c" providerId="AD" clId="Web-{6B0FB57B-9D7E-C248-5572-59A008934092}" dt="2023-05-15T10:41:43.695" v="4" actId="1076"/>
        <pc:sldMkLst>
          <pc:docMk/>
          <pc:sldMk cId="2215124552" sldId="574"/>
        </pc:sldMkLst>
        <pc:spChg chg="mod">
          <ac:chgData name="Petra Laros" userId="S::p.laros@halderberge.nl::f3a7ad23-43d9-41b9-8d98-4535ef54069c" providerId="AD" clId="Web-{6B0FB57B-9D7E-C248-5572-59A008934092}" dt="2023-05-15T10:41:43.695" v="4" actId="1076"/>
          <ac:spMkLst>
            <pc:docMk/>
            <pc:sldMk cId="2215124552" sldId="574"/>
            <ac:spMk id="5" creationId="{8CA5B915-6A0E-BD40-A32C-A1C4FA50E20F}"/>
          </ac:spMkLst>
        </pc:spChg>
      </pc:sldChg>
      <pc:sldChg chg="modSp">
        <pc:chgData name="Petra Laros" userId="S::p.laros@halderberge.nl::f3a7ad23-43d9-41b9-8d98-4535ef54069c" providerId="AD" clId="Web-{6B0FB57B-9D7E-C248-5572-59A008934092}" dt="2023-05-15T10:42:17.431" v="6" actId="1076"/>
        <pc:sldMkLst>
          <pc:docMk/>
          <pc:sldMk cId="2873595787" sldId="575"/>
        </pc:sldMkLst>
        <pc:spChg chg="mod">
          <ac:chgData name="Petra Laros" userId="S::p.laros@halderberge.nl::f3a7ad23-43d9-41b9-8d98-4535ef54069c" providerId="AD" clId="Web-{6B0FB57B-9D7E-C248-5572-59A008934092}" dt="2023-05-15T10:42:17.431" v="6" actId="1076"/>
          <ac:spMkLst>
            <pc:docMk/>
            <pc:sldMk cId="2873595787" sldId="575"/>
            <ac:spMk id="5" creationId="{8CA5B915-6A0E-BD40-A32C-A1C4FA50E20F}"/>
          </ac:spMkLst>
        </pc:spChg>
      </pc:sldChg>
    </pc:docChg>
  </pc:docChgLst>
  <pc:docChgLst>
    <pc:chgData name="Esther Stuijts" userId="a03aa39e-741e-427f-a327-33dc49a71d4b" providerId="ADAL" clId="{9D30CE0D-C6AA-49BA-8600-8BAA80910390}"/>
    <pc:docChg chg="undo custSel addSld delSld modSld sldOrd modSection">
      <pc:chgData name="Esther Stuijts" userId="a03aa39e-741e-427f-a327-33dc49a71d4b" providerId="ADAL" clId="{9D30CE0D-C6AA-49BA-8600-8BAA80910390}" dt="2023-05-12T09:52:15.446" v="1333" actId="47"/>
      <pc:docMkLst>
        <pc:docMk/>
      </pc:docMkLst>
      <pc:sldChg chg="del">
        <pc:chgData name="Esther Stuijts" userId="a03aa39e-741e-427f-a327-33dc49a71d4b" providerId="ADAL" clId="{9D30CE0D-C6AA-49BA-8600-8BAA80910390}" dt="2023-05-12T08:44:34.127" v="207" actId="47"/>
        <pc:sldMkLst>
          <pc:docMk/>
          <pc:sldMk cId="1550059669" sldId="259"/>
        </pc:sldMkLst>
      </pc:sldChg>
      <pc:sldChg chg="del">
        <pc:chgData name="Esther Stuijts" userId="a03aa39e-741e-427f-a327-33dc49a71d4b" providerId="ADAL" clId="{9D30CE0D-C6AA-49BA-8600-8BAA80910390}" dt="2023-05-12T09:41:00.628" v="1235" actId="47"/>
        <pc:sldMkLst>
          <pc:docMk/>
          <pc:sldMk cId="1570114906" sldId="260"/>
        </pc:sldMkLst>
      </pc:sldChg>
      <pc:sldChg chg="del">
        <pc:chgData name="Esther Stuijts" userId="a03aa39e-741e-427f-a327-33dc49a71d4b" providerId="ADAL" clId="{9D30CE0D-C6AA-49BA-8600-8BAA80910390}" dt="2023-05-12T09:41:04.192" v="1237" actId="47"/>
        <pc:sldMkLst>
          <pc:docMk/>
          <pc:sldMk cId="218049323" sldId="261"/>
        </pc:sldMkLst>
      </pc:sldChg>
      <pc:sldChg chg="del">
        <pc:chgData name="Esther Stuijts" userId="a03aa39e-741e-427f-a327-33dc49a71d4b" providerId="ADAL" clId="{9D30CE0D-C6AA-49BA-8600-8BAA80910390}" dt="2023-05-12T08:44:34.127" v="207" actId="47"/>
        <pc:sldMkLst>
          <pc:docMk/>
          <pc:sldMk cId="1831724301" sldId="262"/>
        </pc:sldMkLst>
      </pc:sldChg>
      <pc:sldChg chg="del">
        <pc:chgData name="Esther Stuijts" userId="a03aa39e-741e-427f-a327-33dc49a71d4b" providerId="ADAL" clId="{9D30CE0D-C6AA-49BA-8600-8BAA80910390}" dt="2023-05-12T08:44:34.127" v="207" actId="47"/>
        <pc:sldMkLst>
          <pc:docMk/>
          <pc:sldMk cId="1870814" sldId="263"/>
        </pc:sldMkLst>
      </pc:sldChg>
      <pc:sldChg chg="del">
        <pc:chgData name="Esther Stuijts" userId="a03aa39e-741e-427f-a327-33dc49a71d4b" providerId="ADAL" clId="{9D30CE0D-C6AA-49BA-8600-8BAA80910390}" dt="2023-05-12T08:44:34.127" v="207" actId="47"/>
        <pc:sldMkLst>
          <pc:docMk/>
          <pc:sldMk cId="889211131" sldId="271"/>
        </pc:sldMkLst>
      </pc:sldChg>
      <pc:sldChg chg="del">
        <pc:chgData name="Esther Stuijts" userId="a03aa39e-741e-427f-a327-33dc49a71d4b" providerId="ADAL" clId="{9D30CE0D-C6AA-49BA-8600-8BAA80910390}" dt="2023-05-12T09:41:02.700" v="1236" actId="47"/>
        <pc:sldMkLst>
          <pc:docMk/>
          <pc:sldMk cId="1232455280" sldId="273"/>
        </pc:sldMkLst>
      </pc:sldChg>
      <pc:sldChg chg="del">
        <pc:chgData name="Esther Stuijts" userId="a03aa39e-741e-427f-a327-33dc49a71d4b" providerId="ADAL" clId="{9D30CE0D-C6AA-49BA-8600-8BAA80910390}" dt="2023-05-12T08:44:34.127" v="207" actId="47"/>
        <pc:sldMkLst>
          <pc:docMk/>
          <pc:sldMk cId="3429498088" sldId="274"/>
        </pc:sldMkLst>
      </pc:sldChg>
      <pc:sldChg chg="del">
        <pc:chgData name="Esther Stuijts" userId="a03aa39e-741e-427f-a327-33dc49a71d4b" providerId="ADAL" clId="{9D30CE0D-C6AA-49BA-8600-8BAA80910390}" dt="2023-05-12T08:44:34.127" v="207" actId="47"/>
        <pc:sldMkLst>
          <pc:docMk/>
          <pc:sldMk cId="3106530955" sldId="275"/>
        </pc:sldMkLst>
      </pc:sldChg>
      <pc:sldChg chg="del">
        <pc:chgData name="Esther Stuijts" userId="a03aa39e-741e-427f-a327-33dc49a71d4b" providerId="ADAL" clId="{9D30CE0D-C6AA-49BA-8600-8BAA80910390}" dt="2023-05-12T08:44:34.127" v="207" actId="47"/>
        <pc:sldMkLst>
          <pc:docMk/>
          <pc:sldMk cId="83716132" sldId="276"/>
        </pc:sldMkLst>
      </pc:sldChg>
      <pc:sldChg chg="del">
        <pc:chgData name="Esther Stuijts" userId="a03aa39e-741e-427f-a327-33dc49a71d4b" providerId="ADAL" clId="{9D30CE0D-C6AA-49BA-8600-8BAA80910390}" dt="2023-05-12T08:44:34.127" v="207" actId="47"/>
        <pc:sldMkLst>
          <pc:docMk/>
          <pc:sldMk cId="3530208250" sldId="277"/>
        </pc:sldMkLst>
      </pc:sldChg>
      <pc:sldChg chg="del">
        <pc:chgData name="Esther Stuijts" userId="a03aa39e-741e-427f-a327-33dc49a71d4b" providerId="ADAL" clId="{9D30CE0D-C6AA-49BA-8600-8BAA80910390}" dt="2023-05-12T08:44:38.231" v="208" actId="47"/>
        <pc:sldMkLst>
          <pc:docMk/>
          <pc:sldMk cId="1084606339" sldId="278"/>
        </pc:sldMkLst>
      </pc:sldChg>
      <pc:sldChg chg="del">
        <pc:chgData name="Esther Stuijts" userId="a03aa39e-741e-427f-a327-33dc49a71d4b" providerId="ADAL" clId="{9D30CE0D-C6AA-49BA-8600-8BAA80910390}" dt="2023-05-12T07:54:23.631" v="14" actId="47"/>
        <pc:sldMkLst>
          <pc:docMk/>
          <pc:sldMk cId="1889441712" sldId="521"/>
        </pc:sldMkLst>
      </pc:sldChg>
      <pc:sldChg chg="addSp delSp modSp mod">
        <pc:chgData name="Esther Stuijts" userId="a03aa39e-741e-427f-a327-33dc49a71d4b" providerId="ADAL" clId="{9D30CE0D-C6AA-49BA-8600-8BAA80910390}" dt="2023-05-12T07:57:25.831" v="30" actId="1036"/>
        <pc:sldMkLst>
          <pc:docMk/>
          <pc:sldMk cId="1837902367" sldId="525"/>
        </pc:sldMkLst>
        <pc:spChg chg="mod">
          <ac:chgData name="Esther Stuijts" userId="a03aa39e-741e-427f-a327-33dc49a71d4b" providerId="ADAL" clId="{9D30CE0D-C6AA-49BA-8600-8BAA80910390}" dt="2023-05-12T07:57:25.831" v="30" actId="1036"/>
          <ac:spMkLst>
            <pc:docMk/>
            <pc:sldMk cId="1837902367" sldId="525"/>
            <ac:spMk id="6" creationId="{9A556C09-02E2-46F7-A78C-F8EEF7EEF8EB}"/>
          </ac:spMkLst>
        </pc:spChg>
        <pc:picChg chg="add mod modCrop">
          <ac:chgData name="Esther Stuijts" userId="a03aa39e-741e-427f-a327-33dc49a71d4b" providerId="ADAL" clId="{9D30CE0D-C6AA-49BA-8600-8BAA80910390}" dt="2023-05-12T07:57:18.800" v="24" actId="732"/>
          <ac:picMkLst>
            <pc:docMk/>
            <pc:sldMk cId="1837902367" sldId="525"/>
            <ac:picMk id="2" creationId="{02A1FFFC-5DC6-0005-BBE2-EA2FB46F0AD6}"/>
          </ac:picMkLst>
        </pc:picChg>
        <pc:picChg chg="del">
          <ac:chgData name="Esther Stuijts" userId="a03aa39e-741e-427f-a327-33dc49a71d4b" providerId="ADAL" clId="{9D30CE0D-C6AA-49BA-8600-8BAA80910390}" dt="2023-05-12T07:56:40.166" v="20" actId="478"/>
          <ac:picMkLst>
            <pc:docMk/>
            <pc:sldMk cId="1837902367" sldId="525"/>
            <ac:picMk id="5" creationId="{45597B92-BDDF-48A5-93FC-11E608A25A91}"/>
          </ac:picMkLst>
        </pc:picChg>
      </pc:sldChg>
      <pc:sldChg chg="addSp delSp modSp mod">
        <pc:chgData name="Esther Stuijts" userId="a03aa39e-741e-427f-a327-33dc49a71d4b" providerId="ADAL" clId="{9D30CE0D-C6AA-49BA-8600-8BAA80910390}" dt="2023-05-12T09:46:17.041" v="1262" actId="13926"/>
        <pc:sldMkLst>
          <pc:docMk/>
          <pc:sldMk cId="3195070576" sldId="532"/>
        </pc:sldMkLst>
        <pc:spChg chg="mod">
          <ac:chgData name="Esther Stuijts" userId="a03aa39e-741e-427f-a327-33dc49a71d4b" providerId="ADAL" clId="{9D30CE0D-C6AA-49BA-8600-8BAA80910390}" dt="2023-05-12T09:46:17.041" v="1262" actId="13926"/>
          <ac:spMkLst>
            <pc:docMk/>
            <pc:sldMk cId="3195070576" sldId="532"/>
            <ac:spMk id="6" creationId="{96D95254-9F6D-45E9-AFA6-86B952633F9C}"/>
          </ac:spMkLst>
        </pc:spChg>
        <pc:picChg chg="add mod">
          <ac:chgData name="Esther Stuijts" userId="a03aa39e-741e-427f-a327-33dc49a71d4b" providerId="ADAL" clId="{9D30CE0D-C6AA-49BA-8600-8BAA80910390}" dt="2023-05-12T09:46:04.243" v="1261" actId="1076"/>
          <ac:picMkLst>
            <pc:docMk/>
            <pc:sldMk cId="3195070576" sldId="532"/>
            <ac:picMk id="4" creationId="{F9AFF059-9956-A623-7BEA-6FC73DAB21C7}"/>
          </ac:picMkLst>
        </pc:picChg>
        <pc:picChg chg="del">
          <ac:chgData name="Esther Stuijts" userId="a03aa39e-741e-427f-a327-33dc49a71d4b" providerId="ADAL" clId="{9D30CE0D-C6AA-49BA-8600-8BAA80910390}" dt="2023-05-12T09:45:42.241" v="1256" actId="478"/>
          <ac:picMkLst>
            <pc:docMk/>
            <pc:sldMk cId="3195070576" sldId="532"/>
            <ac:picMk id="5" creationId="{ACBF30C0-9484-409F-8890-BE03AB371EF3}"/>
          </ac:picMkLst>
        </pc:picChg>
      </pc:sldChg>
      <pc:sldChg chg="modSp mod">
        <pc:chgData name="Esther Stuijts" userId="a03aa39e-741e-427f-a327-33dc49a71d4b" providerId="ADAL" clId="{9D30CE0D-C6AA-49BA-8600-8BAA80910390}" dt="2023-05-12T07:58:33.086" v="34" actId="20577"/>
        <pc:sldMkLst>
          <pc:docMk/>
          <pc:sldMk cId="1291330500" sldId="533"/>
        </pc:sldMkLst>
        <pc:spChg chg="mod">
          <ac:chgData name="Esther Stuijts" userId="a03aa39e-741e-427f-a327-33dc49a71d4b" providerId="ADAL" clId="{9D30CE0D-C6AA-49BA-8600-8BAA80910390}" dt="2023-05-12T07:58:33.086" v="34" actId="20577"/>
          <ac:spMkLst>
            <pc:docMk/>
            <pc:sldMk cId="1291330500" sldId="533"/>
            <ac:spMk id="5" creationId="{FDB617D4-FFBE-48B5-A901-C179A1AA3218}"/>
          </ac:spMkLst>
        </pc:spChg>
      </pc:sldChg>
      <pc:sldChg chg="modSp mod">
        <pc:chgData name="Esther Stuijts" userId="a03aa39e-741e-427f-a327-33dc49a71d4b" providerId="ADAL" clId="{9D30CE0D-C6AA-49BA-8600-8BAA80910390}" dt="2023-05-12T09:50:18.994" v="1297" actId="20577"/>
        <pc:sldMkLst>
          <pc:docMk/>
          <pc:sldMk cId="71496268" sldId="534"/>
        </pc:sldMkLst>
        <pc:spChg chg="mod">
          <ac:chgData name="Esther Stuijts" userId="a03aa39e-741e-427f-a327-33dc49a71d4b" providerId="ADAL" clId="{9D30CE0D-C6AA-49BA-8600-8BAA80910390}" dt="2023-05-12T09:50:18.994" v="1297" actId="20577"/>
          <ac:spMkLst>
            <pc:docMk/>
            <pc:sldMk cId="71496268" sldId="534"/>
            <ac:spMk id="3" creationId="{74F7E4A1-548C-6E41-A688-E7830519718D}"/>
          </ac:spMkLst>
        </pc:spChg>
        <pc:spChg chg="mod">
          <ac:chgData name="Esther Stuijts" userId="a03aa39e-741e-427f-a327-33dc49a71d4b" providerId="ADAL" clId="{9D30CE0D-C6AA-49BA-8600-8BAA80910390}" dt="2023-05-12T09:34:46.754" v="1172" actId="20577"/>
          <ac:spMkLst>
            <pc:docMk/>
            <pc:sldMk cId="71496268" sldId="534"/>
            <ac:spMk id="6" creationId="{3BD96116-000E-4A6D-A734-65367C43EA37}"/>
          </ac:spMkLst>
        </pc:spChg>
      </pc:sldChg>
      <pc:sldChg chg="modSp mod">
        <pc:chgData name="Esther Stuijts" userId="a03aa39e-741e-427f-a327-33dc49a71d4b" providerId="ADAL" clId="{9D30CE0D-C6AA-49BA-8600-8BAA80910390}" dt="2023-05-12T09:50:46.685" v="1309"/>
        <pc:sldMkLst>
          <pc:docMk/>
          <pc:sldMk cId="3481735708" sldId="535"/>
        </pc:sldMkLst>
        <pc:spChg chg="mod">
          <ac:chgData name="Esther Stuijts" userId="a03aa39e-741e-427f-a327-33dc49a71d4b" providerId="ADAL" clId="{9D30CE0D-C6AA-49BA-8600-8BAA80910390}" dt="2023-05-12T09:50:46.685" v="1309"/>
          <ac:spMkLst>
            <pc:docMk/>
            <pc:sldMk cId="3481735708" sldId="535"/>
            <ac:spMk id="3" creationId="{74F7E4A1-548C-6E41-A688-E7830519718D}"/>
          </ac:spMkLst>
        </pc:spChg>
        <pc:spChg chg="mod">
          <ac:chgData name="Esther Stuijts" userId="a03aa39e-741e-427f-a327-33dc49a71d4b" providerId="ADAL" clId="{9D30CE0D-C6AA-49BA-8600-8BAA80910390}" dt="2023-05-12T08:35:11.370" v="206" actId="20577"/>
          <ac:spMkLst>
            <pc:docMk/>
            <pc:sldMk cId="3481735708" sldId="535"/>
            <ac:spMk id="5" creationId="{AB515B5F-0F7F-4136-B32A-D6BCFA08EAC0}"/>
          </ac:spMkLst>
        </pc:spChg>
      </pc:sldChg>
      <pc:sldChg chg="addSp delSp modSp mod">
        <pc:chgData name="Esther Stuijts" userId="a03aa39e-741e-427f-a327-33dc49a71d4b" providerId="ADAL" clId="{9D30CE0D-C6AA-49BA-8600-8BAA80910390}" dt="2023-05-12T09:52:11.250" v="1332" actId="478"/>
        <pc:sldMkLst>
          <pc:docMk/>
          <pc:sldMk cId="3873949809" sldId="536"/>
        </pc:sldMkLst>
        <pc:spChg chg="del">
          <ac:chgData name="Esther Stuijts" userId="a03aa39e-741e-427f-a327-33dc49a71d4b" providerId="ADAL" clId="{9D30CE0D-C6AA-49BA-8600-8BAA80910390}" dt="2023-05-12T09:51:52.556" v="1329" actId="478"/>
          <ac:spMkLst>
            <pc:docMk/>
            <pc:sldMk cId="3873949809" sldId="536"/>
            <ac:spMk id="3" creationId="{74F7E4A1-548C-6E41-A688-E7830519718D}"/>
          </ac:spMkLst>
        </pc:spChg>
        <pc:spChg chg="add del mod">
          <ac:chgData name="Esther Stuijts" userId="a03aa39e-741e-427f-a327-33dc49a71d4b" providerId="ADAL" clId="{9D30CE0D-C6AA-49BA-8600-8BAA80910390}" dt="2023-05-12T09:52:11.250" v="1332" actId="478"/>
          <ac:spMkLst>
            <pc:docMk/>
            <pc:sldMk cId="3873949809" sldId="536"/>
            <ac:spMk id="4" creationId="{FB1A815F-94CF-D501-5437-A2CC623FA81B}"/>
          </ac:spMkLst>
        </pc:spChg>
        <pc:spChg chg="add mod">
          <ac:chgData name="Esther Stuijts" userId="a03aa39e-741e-427f-a327-33dc49a71d4b" providerId="ADAL" clId="{9D30CE0D-C6AA-49BA-8600-8BAA80910390}" dt="2023-05-12T09:52:03.253" v="1330"/>
          <ac:spMkLst>
            <pc:docMk/>
            <pc:sldMk cId="3873949809" sldId="536"/>
            <ac:spMk id="5" creationId="{D69C514A-D598-8C27-7720-7471C1005787}"/>
          </ac:spMkLst>
        </pc:spChg>
        <pc:spChg chg="mod">
          <ac:chgData name="Esther Stuijts" userId="a03aa39e-741e-427f-a327-33dc49a71d4b" providerId="ADAL" clId="{9D30CE0D-C6AA-49BA-8600-8BAA80910390}" dt="2023-05-12T09:18:22.303" v="880" actId="20577"/>
          <ac:spMkLst>
            <pc:docMk/>
            <pc:sldMk cId="3873949809" sldId="536"/>
            <ac:spMk id="8" creationId="{2D7B047F-3922-46F9-B5EA-B8CF0CC10573}"/>
          </ac:spMkLst>
        </pc:spChg>
        <pc:spChg chg="mod">
          <ac:chgData name="Esther Stuijts" userId="a03aa39e-741e-427f-a327-33dc49a71d4b" providerId="ADAL" clId="{9D30CE0D-C6AA-49BA-8600-8BAA80910390}" dt="2023-05-12T09:21:43.696" v="1017" actId="20577"/>
          <ac:spMkLst>
            <pc:docMk/>
            <pc:sldMk cId="3873949809" sldId="536"/>
            <ac:spMk id="9" creationId="{72820A47-6486-4CE9-B196-DEBED4C9AAB8}"/>
          </ac:spMkLst>
        </pc:spChg>
        <pc:spChg chg="mod">
          <ac:chgData name="Esther Stuijts" userId="a03aa39e-741e-427f-a327-33dc49a71d4b" providerId="ADAL" clId="{9D30CE0D-C6AA-49BA-8600-8BAA80910390}" dt="2023-05-12T09:19:30.264" v="920" actId="20577"/>
          <ac:spMkLst>
            <pc:docMk/>
            <pc:sldMk cId="3873949809" sldId="536"/>
            <ac:spMk id="10" creationId="{F13812F0-8D25-4E9E-B113-AB26EE29C03A}"/>
          </ac:spMkLst>
        </pc:spChg>
        <pc:spChg chg="mod">
          <ac:chgData name="Esther Stuijts" userId="a03aa39e-741e-427f-a327-33dc49a71d4b" providerId="ADAL" clId="{9D30CE0D-C6AA-49BA-8600-8BAA80910390}" dt="2023-05-12T09:18:56.958" v="892" actId="20577"/>
          <ac:spMkLst>
            <pc:docMk/>
            <pc:sldMk cId="3873949809" sldId="536"/>
            <ac:spMk id="11" creationId="{A402F8A9-1614-4BA5-BB0C-605909D51C35}"/>
          </ac:spMkLst>
        </pc:spChg>
        <pc:spChg chg="mod">
          <ac:chgData name="Esther Stuijts" userId="a03aa39e-741e-427f-a327-33dc49a71d4b" providerId="ADAL" clId="{9D30CE0D-C6AA-49BA-8600-8BAA80910390}" dt="2023-05-12T09:24:38.051" v="1102" actId="20577"/>
          <ac:spMkLst>
            <pc:docMk/>
            <pc:sldMk cId="3873949809" sldId="536"/>
            <ac:spMk id="12" creationId="{EE826125-23ED-490B-86AC-AD677700E427}"/>
          </ac:spMkLst>
        </pc:spChg>
        <pc:spChg chg="mod">
          <ac:chgData name="Esther Stuijts" userId="a03aa39e-741e-427f-a327-33dc49a71d4b" providerId="ADAL" clId="{9D30CE0D-C6AA-49BA-8600-8BAA80910390}" dt="2023-05-12T09:20:10.667" v="942" actId="20577"/>
          <ac:spMkLst>
            <pc:docMk/>
            <pc:sldMk cId="3873949809" sldId="536"/>
            <ac:spMk id="13" creationId="{5F3DE039-6CFE-4A6C-B953-79350AD84C7F}"/>
          </ac:spMkLst>
        </pc:spChg>
        <pc:spChg chg="mod">
          <ac:chgData name="Esther Stuijts" userId="a03aa39e-741e-427f-a327-33dc49a71d4b" providerId="ADAL" clId="{9D30CE0D-C6AA-49BA-8600-8BAA80910390}" dt="2023-05-12T09:22:11.757" v="1049" actId="20577"/>
          <ac:spMkLst>
            <pc:docMk/>
            <pc:sldMk cId="3873949809" sldId="536"/>
            <ac:spMk id="14" creationId="{912A284C-8234-4DE3-9A9E-70AADC9FAAB7}"/>
          </ac:spMkLst>
        </pc:spChg>
        <pc:spChg chg="mod">
          <ac:chgData name="Esther Stuijts" userId="a03aa39e-741e-427f-a327-33dc49a71d4b" providerId="ADAL" clId="{9D30CE0D-C6AA-49BA-8600-8BAA80910390}" dt="2023-05-12T09:22:21.043" v="1059" actId="20577"/>
          <ac:spMkLst>
            <pc:docMk/>
            <pc:sldMk cId="3873949809" sldId="536"/>
            <ac:spMk id="15" creationId="{EA0F3611-FB21-42A7-93A8-7DF2D8447ED8}"/>
          </ac:spMkLst>
        </pc:spChg>
        <pc:spChg chg="mod">
          <ac:chgData name="Esther Stuijts" userId="a03aa39e-741e-427f-a327-33dc49a71d4b" providerId="ADAL" clId="{9D30CE0D-C6AA-49BA-8600-8BAA80910390}" dt="2023-05-12T09:21:17.443" v="996" actId="20577"/>
          <ac:spMkLst>
            <pc:docMk/>
            <pc:sldMk cId="3873949809" sldId="536"/>
            <ac:spMk id="16" creationId="{7C89BFFA-3903-42DF-8F44-E6B9EFE083D1}"/>
          </ac:spMkLst>
        </pc:spChg>
        <pc:spChg chg="mod">
          <ac:chgData name="Esther Stuijts" userId="a03aa39e-741e-427f-a327-33dc49a71d4b" providerId="ADAL" clId="{9D30CE0D-C6AA-49BA-8600-8BAA80910390}" dt="2023-05-12T09:23:28.091" v="1080" actId="5793"/>
          <ac:spMkLst>
            <pc:docMk/>
            <pc:sldMk cId="3873949809" sldId="536"/>
            <ac:spMk id="17" creationId="{39780C1A-E481-4EA7-B454-EFF2A48E18E8}"/>
          </ac:spMkLst>
        </pc:spChg>
        <pc:spChg chg="mod">
          <ac:chgData name="Esther Stuijts" userId="a03aa39e-741e-427f-a327-33dc49a71d4b" providerId="ADAL" clId="{9D30CE0D-C6AA-49BA-8600-8BAA80910390}" dt="2023-05-12T09:17:01.431" v="826" actId="20577"/>
          <ac:spMkLst>
            <pc:docMk/>
            <pc:sldMk cId="3873949809" sldId="536"/>
            <ac:spMk id="23" creationId="{152EDAEF-393E-4822-A51B-AF4A673B7B13}"/>
          </ac:spMkLst>
        </pc:spChg>
        <pc:spChg chg="mod">
          <ac:chgData name="Esther Stuijts" userId="a03aa39e-741e-427f-a327-33dc49a71d4b" providerId="ADAL" clId="{9D30CE0D-C6AA-49BA-8600-8BAA80910390}" dt="2023-05-12T09:17:47.175" v="845" actId="20577"/>
          <ac:spMkLst>
            <pc:docMk/>
            <pc:sldMk cId="3873949809" sldId="536"/>
            <ac:spMk id="24" creationId="{2A45B57D-DD0D-4F85-8989-506000343C84}"/>
          </ac:spMkLst>
        </pc:spChg>
      </pc:sldChg>
      <pc:sldChg chg="del">
        <pc:chgData name="Esther Stuijts" userId="a03aa39e-741e-427f-a327-33dc49a71d4b" providerId="ADAL" clId="{9D30CE0D-C6AA-49BA-8600-8BAA80910390}" dt="2023-05-12T07:57:51" v="31" actId="47"/>
        <pc:sldMkLst>
          <pc:docMk/>
          <pc:sldMk cId="2290885784" sldId="539"/>
        </pc:sldMkLst>
      </pc:sldChg>
      <pc:sldChg chg="modSp mod ord">
        <pc:chgData name="Esther Stuijts" userId="a03aa39e-741e-427f-a327-33dc49a71d4b" providerId="ADAL" clId="{9D30CE0D-C6AA-49BA-8600-8BAA80910390}" dt="2023-05-12T09:41:36.012" v="1255" actId="20577"/>
        <pc:sldMkLst>
          <pc:docMk/>
          <pc:sldMk cId="1767610453" sldId="540"/>
        </pc:sldMkLst>
        <pc:spChg chg="mod">
          <ac:chgData name="Esther Stuijts" userId="a03aa39e-741e-427f-a327-33dc49a71d4b" providerId="ADAL" clId="{9D30CE0D-C6AA-49BA-8600-8BAA80910390}" dt="2023-05-12T09:41:36.012" v="1255" actId="20577"/>
          <ac:spMkLst>
            <pc:docMk/>
            <pc:sldMk cId="1767610453" sldId="540"/>
            <ac:spMk id="5" creationId="{8CA5B915-6A0E-BD40-A32C-A1C4FA50E20F}"/>
          </ac:spMkLst>
        </pc:spChg>
      </pc:sldChg>
      <pc:sldChg chg="del">
        <pc:chgData name="Esther Stuijts" userId="a03aa39e-741e-427f-a327-33dc49a71d4b" providerId="ADAL" clId="{9D30CE0D-C6AA-49BA-8600-8BAA80910390}" dt="2023-05-12T09:48:04.377" v="1274" actId="47"/>
        <pc:sldMkLst>
          <pc:docMk/>
          <pc:sldMk cId="2314408557" sldId="542"/>
        </pc:sldMkLst>
      </pc:sldChg>
      <pc:sldChg chg="del">
        <pc:chgData name="Esther Stuijts" userId="a03aa39e-741e-427f-a327-33dc49a71d4b" providerId="ADAL" clId="{9D30CE0D-C6AA-49BA-8600-8BAA80910390}" dt="2023-05-12T08:44:34.127" v="207" actId="47"/>
        <pc:sldMkLst>
          <pc:docMk/>
          <pc:sldMk cId="4217115196" sldId="543"/>
        </pc:sldMkLst>
      </pc:sldChg>
      <pc:sldChg chg="del">
        <pc:chgData name="Esther Stuijts" userId="a03aa39e-741e-427f-a327-33dc49a71d4b" providerId="ADAL" clId="{9D30CE0D-C6AA-49BA-8600-8BAA80910390}" dt="2023-05-12T09:41:05.955" v="1238" actId="47"/>
        <pc:sldMkLst>
          <pc:docMk/>
          <pc:sldMk cId="913042653" sldId="544"/>
        </pc:sldMkLst>
      </pc:sldChg>
      <pc:sldChg chg="del">
        <pc:chgData name="Esther Stuijts" userId="a03aa39e-741e-427f-a327-33dc49a71d4b" providerId="ADAL" clId="{9D30CE0D-C6AA-49BA-8600-8BAA80910390}" dt="2023-05-12T08:45:14.566" v="209" actId="47"/>
        <pc:sldMkLst>
          <pc:docMk/>
          <pc:sldMk cId="3066022074" sldId="545"/>
        </pc:sldMkLst>
      </pc:sldChg>
      <pc:sldChg chg="del">
        <pc:chgData name="Esther Stuijts" userId="a03aa39e-741e-427f-a327-33dc49a71d4b" providerId="ADAL" clId="{9D30CE0D-C6AA-49BA-8600-8BAA80910390}" dt="2023-05-12T08:45:14.566" v="209" actId="47"/>
        <pc:sldMkLst>
          <pc:docMk/>
          <pc:sldMk cId="24670088" sldId="549"/>
        </pc:sldMkLst>
      </pc:sldChg>
      <pc:sldChg chg="modSp mod">
        <pc:chgData name="Esther Stuijts" userId="a03aa39e-741e-427f-a327-33dc49a71d4b" providerId="ADAL" clId="{9D30CE0D-C6AA-49BA-8600-8BAA80910390}" dt="2023-05-12T09:25:27.688" v="1107" actId="20577"/>
        <pc:sldMkLst>
          <pc:docMk/>
          <pc:sldMk cId="1326408171" sldId="550"/>
        </pc:sldMkLst>
        <pc:spChg chg="mod">
          <ac:chgData name="Esther Stuijts" userId="a03aa39e-741e-427f-a327-33dc49a71d4b" providerId="ADAL" clId="{9D30CE0D-C6AA-49BA-8600-8BAA80910390}" dt="2023-05-12T09:25:27.688" v="1107" actId="20577"/>
          <ac:spMkLst>
            <pc:docMk/>
            <pc:sldMk cId="1326408171" sldId="550"/>
            <ac:spMk id="3" creationId="{74F7E4A1-548C-6E41-A688-E7830519718D}"/>
          </ac:spMkLst>
        </pc:spChg>
      </pc:sldChg>
      <pc:sldChg chg="modSp mod">
        <pc:chgData name="Esther Stuijts" userId="a03aa39e-741e-427f-a327-33dc49a71d4b" providerId="ADAL" clId="{9D30CE0D-C6AA-49BA-8600-8BAA80910390}" dt="2023-05-12T09:26:59.385" v="1132" actId="20577"/>
        <pc:sldMkLst>
          <pc:docMk/>
          <pc:sldMk cId="761252677" sldId="551"/>
        </pc:sldMkLst>
        <pc:spChg chg="mod">
          <ac:chgData name="Esther Stuijts" userId="a03aa39e-741e-427f-a327-33dc49a71d4b" providerId="ADAL" clId="{9D30CE0D-C6AA-49BA-8600-8BAA80910390}" dt="2023-05-12T09:26:59.385" v="1132" actId="20577"/>
          <ac:spMkLst>
            <pc:docMk/>
            <pc:sldMk cId="761252677" sldId="551"/>
            <ac:spMk id="3" creationId="{74F7E4A1-548C-6E41-A688-E7830519718D}"/>
          </ac:spMkLst>
        </pc:spChg>
        <pc:spChg chg="mod">
          <ac:chgData name="Esther Stuijts" userId="a03aa39e-741e-427f-a327-33dc49a71d4b" providerId="ADAL" clId="{9D30CE0D-C6AA-49BA-8600-8BAA80910390}" dt="2023-05-12T09:08:36.325" v="496" actId="20577"/>
          <ac:spMkLst>
            <pc:docMk/>
            <pc:sldMk cId="761252677" sldId="551"/>
            <ac:spMk id="6" creationId="{96D95254-9F6D-45E9-AFA6-86B952633F9C}"/>
          </ac:spMkLst>
        </pc:spChg>
      </pc:sldChg>
      <pc:sldChg chg="modSp del mod">
        <pc:chgData name="Esther Stuijts" userId="a03aa39e-741e-427f-a327-33dc49a71d4b" providerId="ADAL" clId="{9D30CE0D-C6AA-49BA-8600-8BAA80910390}" dt="2023-05-12T09:52:15.446" v="1333" actId="47"/>
        <pc:sldMkLst>
          <pc:docMk/>
          <pc:sldMk cId="3279812112" sldId="552"/>
        </pc:sldMkLst>
        <pc:spChg chg="mod">
          <ac:chgData name="Esther Stuijts" userId="a03aa39e-741e-427f-a327-33dc49a71d4b" providerId="ADAL" clId="{9D30CE0D-C6AA-49BA-8600-8BAA80910390}" dt="2023-05-12T09:51:41.425" v="1328" actId="20577"/>
          <ac:spMkLst>
            <pc:docMk/>
            <pc:sldMk cId="3279812112" sldId="552"/>
            <ac:spMk id="3" creationId="{8DFA8787-A06D-6E4C-8D4E-AD0EE3D3EE10}"/>
          </ac:spMkLst>
        </pc:spChg>
      </pc:sldChg>
      <pc:sldChg chg="modSp mod">
        <pc:chgData name="Esther Stuijts" userId="a03aa39e-741e-427f-a327-33dc49a71d4b" providerId="ADAL" clId="{9D30CE0D-C6AA-49BA-8600-8BAA80910390}" dt="2023-05-12T09:25:40.212" v="1112" actId="20577"/>
        <pc:sldMkLst>
          <pc:docMk/>
          <pc:sldMk cId="3788385923" sldId="553"/>
        </pc:sldMkLst>
        <pc:spChg chg="mod">
          <ac:chgData name="Esther Stuijts" userId="a03aa39e-741e-427f-a327-33dc49a71d4b" providerId="ADAL" clId="{9D30CE0D-C6AA-49BA-8600-8BAA80910390}" dt="2023-05-12T09:25:40.212" v="1112" actId="20577"/>
          <ac:spMkLst>
            <pc:docMk/>
            <pc:sldMk cId="3788385923" sldId="553"/>
            <ac:spMk id="3" creationId="{74F7E4A1-548C-6E41-A688-E7830519718D}"/>
          </ac:spMkLst>
        </pc:spChg>
        <pc:spChg chg="mod">
          <ac:chgData name="Esther Stuijts" userId="a03aa39e-741e-427f-a327-33dc49a71d4b" providerId="ADAL" clId="{9D30CE0D-C6AA-49BA-8600-8BAA80910390}" dt="2023-05-12T09:06:35.923" v="467" actId="20577"/>
          <ac:spMkLst>
            <pc:docMk/>
            <pc:sldMk cId="3788385923" sldId="553"/>
            <ac:spMk id="6" creationId="{96D95254-9F6D-45E9-AFA6-86B952633F9C}"/>
          </ac:spMkLst>
        </pc:spChg>
      </pc:sldChg>
      <pc:sldChg chg="delSp modSp mod">
        <pc:chgData name="Esther Stuijts" userId="a03aa39e-741e-427f-a327-33dc49a71d4b" providerId="ADAL" clId="{9D30CE0D-C6AA-49BA-8600-8BAA80910390}" dt="2023-05-12T09:27:21.371" v="1140" actId="27636"/>
        <pc:sldMkLst>
          <pc:docMk/>
          <pc:sldMk cId="899422663" sldId="554"/>
        </pc:sldMkLst>
        <pc:spChg chg="mod">
          <ac:chgData name="Esther Stuijts" userId="a03aa39e-741e-427f-a327-33dc49a71d4b" providerId="ADAL" clId="{9D30CE0D-C6AA-49BA-8600-8BAA80910390}" dt="2023-05-12T09:27:21.371" v="1140" actId="27636"/>
          <ac:spMkLst>
            <pc:docMk/>
            <pc:sldMk cId="899422663" sldId="554"/>
            <ac:spMk id="3" creationId="{74F7E4A1-548C-6E41-A688-E7830519718D}"/>
          </ac:spMkLst>
        </pc:spChg>
        <pc:spChg chg="mod">
          <ac:chgData name="Esther Stuijts" userId="a03aa39e-741e-427f-a327-33dc49a71d4b" providerId="ADAL" clId="{9D30CE0D-C6AA-49BA-8600-8BAA80910390}" dt="2023-05-12T09:16:28.919" v="803" actId="20577"/>
          <ac:spMkLst>
            <pc:docMk/>
            <pc:sldMk cId="899422663" sldId="554"/>
            <ac:spMk id="6" creationId="{96D95254-9F6D-45E9-AFA6-86B952633F9C}"/>
          </ac:spMkLst>
        </pc:spChg>
        <pc:picChg chg="del">
          <ac:chgData name="Esther Stuijts" userId="a03aa39e-741e-427f-a327-33dc49a71d4b" providerId="ADAL" clId="{9D30CE0D-C6AA-49BA-8600-8BAA80910390}" dt="2023-05-12T09:09:29.695" v="529" actId="478"/>
          <ac:picMkLst>
            <pc:docMk/>
            <pc:sldMk cId="899422663" sldId="554"/>
            <ac:picMk id="4" creationId="{73AEB398-41F9-4704-B347-8F79FFB587D3}"/>
          </ac:picMkLst>
        </pc:picChg>
        <pc:picChg chg="del">
          <ac:chgData name="Esther Stuijts" userId="a03aa39e-741e-427f-a327-33dc49a71d4b" providerId="ADAL" clId="{9D30CE0D-C6AA-49BA-8600-8BAA80910390}" dt="2023-05-12T09:09:35.127" v="530" actId="478"/>
          <ac:picMkLst>
            <pc:docMk/>
            <pc:sldMk cId="899422663" sldId="554"/>
            <ac:picMk id="8" creationId="{49C43794-462A-45CD-80F6-350060B8155E}"/>
          </ac:picMkLst>
        </pc:picChg>
      </pc:sldChg>
      <pc:sldChg chg="del">
        <pc:chgData name="Esther Stuijts" userId="a03aa39e-741e-427f-a327-33dc49a71d4b" providerId="ADAL" clId="{9D30CE0D-C6AA-49BA-8600-8BAA80910390}" dt="2023-05-12T08:45:14.566" v="209" actId="47"/>
        <pc:sldMkLst>
          <pc:docMk/>
          <pc:sldMk cId="3977018942" sldId="555"/>
        </pc:sldMkLst>
      </pc:sldChg>
      <pc:sldChg chg="del">
        <pc:chgData name="Esther Stuijts" userId="a03aa39e-741e-427f-a327-33dc49a71d4b" providerId="ADAL" clId="{9D30CE0D-C6AA-49BA-8600-8BAA80910390}" dt="2023-05-12T08:45:14.566" v="209" actId="47"/>
        <pc:sldMkLst>
          <pc:docMk/>
          <pc:sldMk cId="3924899867" sldId="557"/>
        </pc:sldMkLst>
      </pc:sldChg>
      <pc:sldChg chg="del">
        <pc:chgData name="Esther Stuijts" userId="a03aa39e-741e-427f-a327-33dc49a71d4b" providerId="ADAL" clId="{9D30CE0D-C6AA-49BA-8600-8BAA80910390}" dt="2023-05-12T08:45:14.566" v="209" actId="47"/>
        <pc:sldMkLst>
          <pc:docMk/>
          <pc:sldMk cId="1252999914" sldId="558"/>
        </pc:sldMkLst>
      </pc:sldChg>
      <pc:sldChg chg="del">
        <pc:chgData name="Esther Stuijts" userId="a03aa39e-741e-427f-a327-33dc49a71d4b" providerId="ADAL" clId="{9D30CE0D-C6AA-49BA-8600-8BAA80910390}" dt="2023-05-12T08:45:14.566" v="209" actId="47"/>
        <pc:sldMkLst>
          <pc:docMk/>
          <pc:sldMk cId="3592011640" sldId="559"/>
        </pc:sldMkLst>
      </pc:sldChg>
      <pc:sldChg chg="del">
        <pc:chgData name="Esther Stuijts" userId="a03aa39e-741e-427f-a327-33dc49a71d4b" providerId="ADAL" clId="{9D30CE0D-C6AA-49BA-8600-8BAA80910390}" dt="2023-05-12T08:45:14.566" v="209" actId="47"/>
        <pc:sldMkLst>
          <pc:docMk/>
          <pc:sldMk cId="2925731247" sldId="560"/>
        </pc:sldMkLst>
      </pc:sldChg>
      <pc:sldChg chg="del">
        <pc:chgData name="Esther Stuijts" userId="a03aa39e-741e-427f-a327-33dc49a71d4b" providerId="ADAL" clId="{9D30CE0D-C6AA-49BA-8600-8BAA80910390}" dt="2023-05-12T08:45:14.566" v="209" actId="47"/>
        <pc:sldMkLst>
          <pc:docMk/>
          <pc:sldMk cId="2066293983" sldId="561"/>
        </pc:sldMkLst>
      </pc:sldChg>
      <pc:sldChg chg="del">
        <pc:chgData name="Esther Stuijts" userId="a03aa39e-741e-427f-a327-33dc49a71d4b" providerId="ADAL" clId="{9D30CE0D-C6AA-49BA-8600-8BAA80910390}" dt="2023-05-12T09:48:06.242" v="1275" actId="47"/>
        <pc:sldMkLst>
          <pc:docMk/>
          <pc:sldMk cId="779397271" sldId="562"/>
        </pc:sldMkLst>
      </pc:sldChg>
      <pc:sldChg chg="modSp add del mod">
        <pc:chgData name="Esther Stuijts" userId="a03aa39e-741e-427f-a327-33dc49a71d4b" providerId="ADAL" clId="{9D30CE0D-C6AA-49BA-8600-8BAA80910390}" dt="2023-05-12T09:46:55.808" v="1266" actId="47"/>
        <pc:sldMkLst>
          <pc:docMk/>
          <pc:sldMk cId="3426631682" sldId="564"/>
        </pc:sldMkLst>
        <pc:spChg chg="mod">
          <ac:chgData name="Esther Stuijts" userId="a03aa39e-741e-427f-a327-33dc49a71d4b" providerId="ADAL" clId="{9D30CE0D-C6AA-49BA-8600-8BAA80910390}" dt="2023-05-12T07:55:57.278" v="18" actId="207"/>
          <ac:spMkLst>
            <pc:docMk/>
            <pc:sldMk cId="3426631682" sldId="564"/>
            <ac:spMk id="5" creationId="{8CA5B915-6A0E-BD40-A32C-A1C4FA50E20F}"/>
          </ac:spMkLst>
        </pc:spChg>
      </pc:sldChg>
      <pc:sldChg chg="addSp delSp modSp add mod">
        <pc:chgData name="Esther Stuijts" userId="a03aa39e-741e-427f-a327-33dc49a71d4b" providerId="ADAL" clId="{9D30CE0D-C6AA-49BA-8600-8BAA80910390}" dt="2023-05-12T09:50:36.025" v="1302"/>
        <pc:sldMkLst>
          <pc:docMk/>
          <pc:sldMk cId="4286308119" sldId="565"/>
        </pc:sldMkLst>
        <pc:spChg chg="mod">
          <ac:chgData name="Esther Stuijts" userId="a03aa39e-741e-427f-a327-33dc49a71d4b" providerId="ADAL" clId="{9D30CE0D-C6AA-49BA-8600-8BAA80910390}" dt="2023-05-12T09:50:36.025" v="1302"/>
          <ac:spMkLst>
            <pc:docMk/>
            <pc:sldMk cId="4286308119" sldId="565"/>
            <ac:spMk id="3" creationId="{74F7E4A1-548C-6E41-A688-E7830519718D}"/>
          </ac:spMkLst>
        </pc:spChg>
        <pc:spChg chg="mod">
          <ac:chgData name="Esther Stuijts" userId="a03aa39e-741e-427f-a327-33dc49a71d4b" providerId="ADAL" clId="{9D30CE0D-C6AA-49BA-8600-8BAA80910390}" dt="2023-05-12T09:39:33.860" v="1232" actId="6549"/>
          <ac:spMkLst>
            <pc:docMk/>
            <pc:sldMk cId="4286308119" sldId="565"/>
            <ac:spMk id="6" creationId="{3BD96116-000E-4A6D-A734-65367C43EA37}"/>
          </ac:spMkLst>
        </pc:spChg>
        <pc:picChg chg="add mod modCrop">
          <ac:chgData name="Esther Stuijts" userId="a03aa39e-741e-427f-a327-33dc49a71d4b" providerId="ADAL" clId="{9D30CE0D-C6AA-49BA-8600-8BAA80910390}" dt="2023-05-12T09:40:20.933" v="1234" actId="1076"/>
          <ac:picMkLst>
            <pc:docMk/>
            <pc:sldMk cId="4286308119" sldId="565"/>
            <ac:picMk id="4" creationId="{6D771F1D-F6C8-8D17-531B-48E75E030A45}"/>
          </ac:picMkLst>
        </pc:picChg>
        <pc:picChg chg="add mod modCrop">
          <ac:chgData name="Esther Stuijts" userId="a03aa39e-741e-427f-a327-33dc49a71d4b" providerId="ADAL" clId="{9D30CE0D-C6AA-49BA-8600-8BAA80910390}" dt="2023-05-12T09:37:59.710" v="1182" actId="14100"/>
          <ac:picMkLst>
            <pc:docMk/>
            <pc:sldMk cId="4286308119" sldId="565"/>
            <ac:picMk id="7" creationId="{E4E64A79-B4A7-28D0-95AA-1FC2C2D519F5}"/>
          </ac:picMkLst>
        </pc:picChg>
        <pc:picChg chg="del">
          <ac:chgData name="Esther Stuijts" userId="a03aa39e-741e-427f-a327-33dc49a71d4b" providerId="ADAL" clId="{9D30CE0D-C6AA-49BA-8600-8BAA80910390}" dt="2023-05-12T08:22:12.477" v="36" actId="478"/>
          <ac:picMkLst>
            <pc:docMk/>
            <pc:sldMk cId="4286308119" sldId="565"/>
            <ac:picMk id="8" creationId="{416D4C8D-ED24-46AF-B696-578A74A8AB47}"/>
          </ac:picMkLst>
        </pc:picChg>
      </pc:sldChg>
      <pc:sldChg chg="addSp delSp modSp add mod">
        <pc:chgData name="Esther Stuijts" userId="a03aa39e-741e-427f-a327-33dc49a71d4b" providerId="ADAL" clId="{9D30CE0D-C6AA-49BA-8600-8BAA80910390}" dt="2023-05-12T09:50:53.277" v="1313"/>
        <pc:sldMkLst>
          <pc:docMk/>
          <pc:sldMk cId="2041763377" sldId="566"/>
        </pc:sldMkLst>
        <pc:spChg chg="mod">
          <ac:chgData name="Esther Stuijts" userId="a03aa39e-741e-427f-a327-33dc49a71d4b" providerId="ADAL" clId="{9D30CE0D-C6AA-49BA-8600-8BAA80910390}" dt="2023-05-12T09:50:53.277" v="1313"/>
          <ac:spMkLst>
            <pc:docMk/>
            <pc:sldMk cId="2041763377" sldId="566"/>
            <ac:spMk id="3" creationId="{74F7E4A1-548C-6E41-A688-E7830519718D}"/>
          </ac:spMkLst>
        </pc:spChg>
        <pc:spChg chg="del">
          <ac:chgData name="Esther Stuijts" userId="a03aa39e-741e-427f-a327-33dc49a71d4b" providerId="ADAL" clId="{9D30CE0D-C6AA-49BA-8600-8BAA80910390}" dt="2023-05-12T08:27:22.092" v="116" actId="478"/>
          <ac:spMkLst>
            <pc:docMk/>
            <pc:sldMk cId="2041763377" sldId="566"/>
            <ac:spMk id="5" creationId="{AB515B5F-0F7F-4136-B32A-D6BCFA08EAC0}"/>
          </ac:spMkLst>
        </pc:spChg>
        <pc:picChg chg="add mod modCrop">
          <ac:chgData name="Esther Stuijts" userId="a03aa39e-741e-427f-a327-33dc49a71d4b" providerId="ADAL" clId="{9D30CE0D-C6AA-49BA-8600-8BAA80910390}" dt="2023-05-12T08:28:24.282" v="121" actId="732"/>
          <ac:picMkLst>
            <pc:docMk/>
            <pc:sldMk cId="2041763377" sldId="566"/>
            <ac:picMk id="4" creationId="{E0E7DFFB-C9A9-D2C6-B763-7364A5316050}"/>
          </ac:picMkLst>
        </pc:picChg>
        <pc:picChg chg="del">
          <ac:chgData name="Esther Stuijts" userId="a03aa39e-741e-427f-a327-33dc49a71d4b" providerId="ADAL" clId="{9D30CE0D-C6AA-49BA-8600-8BAA80910390}" dt="2023-05-12T08:25:48.160" v="111" actId="478"/>
          <ac:picMkLst>
            <pc:docMk/>
            <pc:sldMk cId="2041763377" sldId="566"/>
            <ac:picMk id="7" creationId="{6BBE626E-CD39-4D06-B1C8-1D18DBD8541F}"/>
          </ac:picMkLst>
        </pc:picChg>
        <pc:picChg chg="add mod modCrop">
          <ac:chgData name="Esther Stuijts" userId="a03aa39e-741e-427f-a327-33dc49a71d4b" providerId="ADAL" clId="{9D30CE0D-C6AA-49BA-8600-8BAA80910390}" dt="2023-05-12T08:28:56.168" v="127" actId="14100"/>
          <ac:picMkLst>
            <pc:docMk/>
            <pc:sldMk cId="2041763377" sldId="566"/>
            <ac:picMk id="9" creationId="{7CF999D1-BA2C-DF93-0F5C-62527026876F}"/>
          </ac:picMkLst>
        </pc:picChg>
      </pc:sldChg>
      <pc:sldChg chg="addSp delSp modSp add mod">
        <pc:chgData name="Esther Stuijts" userId="a03aa39e-741e-427f-a327-33dc49a71d4b" providerId="ADAL" clId="{9D30CE0D-C6AA-49BA-8600-8BAA80910390}" dt="2023-05-12T09:50:58.878" v="1318"/>
        <pc:sldMkLst>
          <pc:docMk/>
          <pc:sldMk cId="333657543" sldId="567"/>
        </pc:sldMkLst>
        <pc:spChg chg="mod">
          <ac:chgData name="Esther Stuijts" userId="a03aa39e-741e-427f-a327-33dc49a71d4b" providerId="ADAL" clId="{9D30CE0D-C6AA-49BA-8600-8BAA80910390}" dt="2023-05-12T09:50:58.878" v="1318"/>
          <ac:spMkLst>
            <pc:docMk/>
            <pc:sldMk cId="333657543" sldId="567"/>
            <ac:spMk id="3" creationId="{74F7E4A1-548C-6E41-A688-E7830519718D}"/>
          </ac:spMkLst>
        </pc:spChg>
        <pc:picChg chg="add mod modCrop">
          <ac:chgData name="Esther Stuijts" userId="a03aa39e-741e-427f-a327-33dc49a71d4b" providerId="ADAL" clId="{9D30CE0D-C6AA-49BA-8600-8BAA80910390}" dt="2023-05-12T08:31:14.290" v="136" actId="14100"/>
          <ac:picMkLst>
            <pc:docMk/>
            <pc:sldMk cId="333657543" sldId="567"/>
            <ac:picMk id="5" creationId="{16D57F1B-35D4-9BFA-4EA6-2E2E59B6836D}"/>
          </ac:picMkLst>
        </pc:picChg>
        <pc:picChg chg="del">
          <ac:chgData name="Esther Stuijts" userId="a03aa39e-741e-427f-a327-33dc49a71d4b" providerId="ADAL" clId="{9D30CE0D-C6AA-49BA-8600-8BAA80910390}" dt="2023-05-12T08:29:47.558" v="129" actId="478"/>
          <ac:picMkLst>
            <pc:docMk/>
            <pc:sldMk cId="333657543" sldId="567"/>
            <ac:picMk id="9" creationId="{7CF999D1-BA2C-DF93-0F5C-62527026876F}"/>
          </ac:picMkLst>
        </pc:picChg>
      </pc:sldChg>
      <pc:sldChg chg="addSp delSp modSp add mod">
        <pc:chgData name="Esther Stuijts" userId="a03aa39e-741e-427f-a327-33dc49a71d4b" providerId="ADAL" clId="{9D30CE0D-C6AA-49BA-8600-8BAA80910390}" dt="2023-05-12T09:51:05.614" v="1323"/>
        <pc:sldMkLst>
          <pc:docMk/>
          <pc:sldMk cId="4102213648" sldId="568"/>
        </pc:sldMkLst>
        <pc:spChg chg="mod">
          <ac:chgData name="Esther Stuijts" userId="a03aa39e-741e-427f-a327-33dc49a71d4b" providerId="ADAL" clId="{9D30CE0D-C6AA-49BA-8600-8BAA80910390}" dt="2023-05-12T09:51:05.614" v="1323"/>
          <ac:spMkLst>
            <pc:docMk/>
            <pc:sldMk cId="4102213648" sldId="568"/>
            <ac:spMk id="3" creationId="{74F7E4A1-548C-6E41-A688-E7830519718D}"/>
          </ac:spMkLst>
        </pc:spChg>
        <pc:picChg chg="del">
          <ac:chgData name="Esther Stuijts" userId="a03aa39e-741e-427f-a327-33dc49a71d4b" providerId="ADAL" clId="{9D30CE0D-C6AA-49BA-8600-8BAA80910390}" dt="2023-05-12T08:31:24.185" v="138" actId="478"/>
          <ac:picMkLst>
            <pc:docMk/>
            <pc:sldMk cId="4102213648" sldId="568"/>
            <ac:picMk id="5" creationId="{16D57F1B-35D4-9BFA-4EA6-2E2E59B6836D}"/>
          </ac:picMkLst>
        </pc:picChg>
        <pc:picChg chg="add mod modCrop">
          <ac:chgData name="Esther Stuijts" userId="a03aa39e-741e-427f-a327-33dc49a71d4b" providerId="ADAL" clId="{9D30CE0D-C6AA-49BA-8600-8BAA80910390}" dt="2023-05-12T08:32:01.077" v="144" actId="1076"/>
          <ac:picMkLst>
            <pc:docMk/>
            <pc:sldMk cId="4102213648" sldId="568"/>
            <ac:picMk id="7" creationId="{FE73EEC9-5AFD-F460-8B83-E7AF675A5B54}"/>
          </ac:picMkLst>
        </pc:picChg>
      </pc:sldChg>
      <pc:sldChg chg="addSp delSp modSp add mod">
        <pc:chgData name="Esther Stuijts" userId="a03aa39e-741e-427f-a327-33dc49a71d4b" providerId="ADAL" clId="{9D30CE0D-C6AA-49BA-8600-8BAA80910390}" dt="2023-05-12T09:26:32.777" v="1125" actId="20577"/>
        <pc:sldMkLst>
          <pc:docMk/>
          <pc:sldMk cId="571017915" sldId="569"/>
        </pc:sldMkLst>
        <pc:spChg chg="mod">
          <ac:chgData name="Esther Stuijts" userId="a03aa39e-741e-427f-a327-33dc49a71d4b" providerId="ADAL" clId="{9D30CE0D-C6AA-49BA-8600-8BAA80910390}" dt="2023-05-12T09:26:32.777" v="1125" actId="20577"/>
          <ac:spMkLst>
            <pc:docMk/>
            <pc:sldMk cId="571017915" sldId="569"/>
            <ac:spMk id="3" creationId="{74F7E4A1-548C-6E41-A688-E7830519718D}"/>
          </ac:spMkLst>
        </pc:spChg>
        <pc:spChg chg="del mod">
          <ac:chgData name="Esther Stuijts" userId="a03aa39e-741e-427f-a327-33dc49a71d4b" providerId="ADAL" clId="{9D30CE0D-C6AA-49BA-8600-8BAA80910390}" dt="2023-05-12T08:52:50.812" v="261" actId="478"/>
          <ac:spMkLst>
            <pc:docMk/>
            <pc:sldMk cId="571017915" sldId="569"/>
            <ac:spMk id="6" creationId="{96D95254-9F6D-45E9-AFA6-86B952633F9C}"/>
          </ac:spMkLst>
        </pc:spChg>
        <pc:spChg chg="add del mod">
          <ac:chgData name="Esther Stuijts" userId="a03aa39e-741e-427f-a327-33dc49a71d4b" providerId="ADAL" clId="{9D30CE0D-C6AA-49BA-8600-8BAA80910390}" dt="2023-05-12T08:52:48.191" v="260"/>
          <ac:spMkLst>
            <pc:docMk/>
            <pc:sldMk cId="571017915" sldId="569"/>
            <ac:spMk id="11" creationId="{D53EC8A8-671F-FD33-594D-21DE0ABBF0D0}"/>
          </ac:spMkLst>
        </pc:spChg>
        <pc:spChg chg="add mod">
          <ac:chgData name="Esther Stuijts" userId="a03aa39e-741e-427f-a327-33dc49a71d4b" providerId="ADAL" clId="{9D30CE0D-C6AA-49BA-8600-8BAA80910390}" dt="2023-05-12T08:55:06.079" v="344" actId="20577"/>
          <ac:spMkLst>
            <pc:docMk/>
            <pc:sldMk cId="571017915" sldId="569"/>
            <ac:spMk id="12" creationId="{7A1A2102-47EB-2ABC-D6B7-9D83FD49ABA8}"/>
          </ac:spMkLst>
        </pc:spChg>
        <pc:picChg chg="add mod modCrop">
          <ac:chgData name="Esther Stuijts" userId="a03aa39e-741e-427f-a327-33dc49a71d4b" providerId="ADAL" clId="{9D30CE0D-C6AA-49BA-8600-8BAA80910390}" dt="2023-05-12T09:26:29.611" v="1121" actId="1076"/>
          <ac:picMkLst>
            <pc:docMk/>
            <pc:sldMk cId="571017915" sldId="569"/>
            <ac:picMk id="4" creationId="{8BDEC2AE-10D5-DFD4-5CCE-02E9468607F1}"/>
          </ac:picMkLst>
        </pc:picChg>
        <pc:picChg chg="del">
          <ac:chgData name="Esther Stuijts" userId="a03aa39e-741e-427f-a327-33dc49a71d4b" providerId="ADAL" clId="{9D30CE0D-C6AA-49BA-8600-8BAA80910390}" dt="2023-05-12T08:46:02.144" v="211" actId="478"/>
          <ac:picMkLst>
            <pc:docMk/>
            <pc:sldMk cId="571017915" sldId="569"/>
            <ac:picMk id="5" creationId="{9C91D819-A4C0-4F9A-A5FE-C3006C918BA7}"/>
          </ac:picMkLst>
        </pc:picChg>
        <pc:picChg chg="add del mod modCrop">
          <ac:chgData name="Esther Stuijts" userId="a03aa39e-741e-427f-a327-33dc49a71d4b" providerId="ADAL" clId="{9D30CE0D-C6AA-49BA-8600-8BAA80910390}" dt="2023-05-12T08:52:09.483" v="256" actId="478"/>
          <ac:picMkLst>
            <pc:docMk/>
            <pc:sldMk cId="571017915" sldId="569"/>
            <ac:picMk id="8" creationId="{4ABFED5D-C56D-AFE8-1A50-623707F390A2}"/>
          </ac:picMkLst>
        </pc:picChg>
        <pc:picChg chg="add del">
          <ac:chgData name="Esther Stuijts" userId="a03aa39e-741e-427f-a327-33dc49a71d4b" providerId="ADAL" clId="{9D30CE0D-C6AA-49BA-8600-8BAA80910390}" dt="2023-05-12T08:52:31.943" v="258" actId="478"/>
          <ac:picMkLst>
            <pc:docMk/>
            <pc:sldMk cId="571017915" sldId="569"/>
            <ac:picMk id="10" creationId="{F8BB575A-CC81-75B0-3331-90579B18FB3C}"/>
          </ac:picMkLst>
        </pc:picChg>
      </pc:sldChg>
      <pc:sldChg chg="addSp delSp modSp add mod">
        <pc:chgData name="Esther Stuijts" userId="a03aa39e-741e-427f-a327-33dc49a71d4b" providerId="ADAL" clId="{9D30CE0D-C6AA-49BA-8600-8BAA80910390}" dt="2023-05-12T09:27:53.282" v="1144"/>
        <pc:sldMkLst>
          <pc:docMk/>
          <pc:sldMk cId="2227611149" sldId="570"/>
        </pc:sldMkLst>
        <pc:spChg chg="mod">
          <ac:chgData name="Esther Stuijts" userId="a03aa39e-741e-427f-a327-33dc49a71d4b" providerId="ADAL" clId="{9D30CE0D-C6AA-49BA-8600-8BAA80910390}" dt="2023-05-12T09:26:49.907" v="1127"/>
          <ac:spMkLst>
            <pc:docMk/>
            <pc:sldMk cId="2227611149" sldId="570"/>
            <ac:spMk id="3" creationId="{74F7E4A1-548C-6E41-A688-E7830519718D}"/>
          </ac:spMkLst>
        </pc:spChg>
        <pc:picChg chg="add mod">
          <ac:chgData name="Esther Stuijts" userId="a03aa39e-741e-427f-a327-33dc49a71d4b" providerId="ADAL" clId="{9D30CE0D-C6AA-49BA-8600-8BAA80910390}" dt="2023-05-12T09:27:53.282" v="1144"/>
          <ac:picMkLst>
            <pc:docMk/>
            <pc:sldMk cId="2227611149" sldId="570"/>
            <ac:picMk id="2" creationId="{CEA30CA1-032D-ED02-451A-7EB679350974}"/>
          </ac:picMkLst>
        </pc:picChg>
        <pc:picChg chg="del">
          <ac:chgData name="Esther Stuijts" userId="a03aa39e-741e-427f-a327-33dc49a71d4b" providerId="ADAL" clId="{9D30CE0D-C6AA-49BA-8600-8BAA80910390}" dt="2023-05-12T09:27:38.679" v="1141" actId="478"/>
          <ac:picMkLst>
            <pc:docMk/>
            <pc:sldMk cId="2227611149" sldId="570"/>
            <ac:picMk id="4" creationId="{8BDEC2AE-10D5-DFD4-5CCE-02E9468607F1}"/>
          </ac:picMkLst>
        </pc:picChg>
        <pc:picChg chg="mod modCrop">
          <ac:chgData name="Esther Stuijts" userId="a03aa39e-741e-427f-a327-33dc49a71d4b" providerId="ADAL" clId="{9D30CE0D-C6AA-49BA-8600-8BAA80910390}" dt="2023-05-12T08:50:35.265" v="254" actId="14100"/>
          <ac:picMkLst>
            <pc:docMk/>
            <pc:sldMk cId="2227611149" sldId="570"/>
            <ac:picMk id="8" creationId="{4ABFED5D-C56D-AFE8-1A50-623707F390A2}"/>
          </ac:picMkLst>
        </pc:picChg>
      </pc:sldChg>
      <pc:sldChg chg="addSp delSp modSp add mod">
        <pc:chgData name="Esther Stuijts" userId="a03aa39e-741e-427f-a327-33dc49a71d4b" providerId="ADAL" clId="{9D30CE0D-C6AA-49BA-8600-8BAA80910390}" dt="2023-05-12T09:27:50.079" v="1143"/>
        <pc:sldMkLst>
          <pc:docMk/>
          <pc:sldMk cId="3833166479" sldId="571"/>
        </pc:sldMkLst>
        <pc:spChg chg="mod">
          <ac:chgData name="Esther Stuijts" userId="a03aa39e-741e-427f-a327-33dc49a71d4b" providerId="ADAL" clId="{9D30CE0D-C6AA-49BA-8600-8BAA80910390}" dt="2023-05-12T09:26:44.619" v="1126"/>
          <ac:spMkLst>
            <pc:docMk/>
            <pc:sldMk cId="3833166479" sldId="571"/>
            <ac:spMk id="3" creationId="{74F7E4A1-548C-6E41-A688-E7830519718D}"/>
          </ac:spMkLst>
        </pc:spChg>
        <pc:spChg chg="mod">
          <ac:chgData name="Esther Stuijts" userId="a03aa39e-741e-427f-a327-33dc49a71d4b" providerId="ADAL" clId="{9D30CE0D-C6AA-49BA-8600-8BAA80910390}" dt="2023-05-12T09:07:04.679" v="476" actId="20577"/>
          <ac:spMkLst>
            <pc:docMk/>
            <pc:sldMk cId="3833166479" sldId="571"/>
            <ac:spMk id="6" creationId="{96D95254-9F6D-45E9-AFA6-86B952633F9C}"/>
          </ac:spMkLst>
        </pc:spChg>
        <pc:picChg chg="add mod">
          <ac:chgData name="Esther Stuijts" userId="a03aa39e-741e-427f-a327-33dc49a71d4b" providerId="ADAL" clId="{9D30CE0D-C6AA-49BA-8600-8BAA80910390}" dt="2023-05-12T09:27:50.079" v="1143"/>
          <ac:picMkLst>
            <pc:docMk/>
            <pc:sldMk cId="3833166479" sldId="571"/>
            <ac:picMk id="2" creationId="{489588D1-5AD2-EB4A-9F32-667605FD16A8}"/>
          </ac:picMkLst>
        </pc:picChg>
        <pc:picChg chg="del">
          <ac:chgData name="Esther Stuijts" userId="a03aa39e-741e-427f-a327-33dc49a71d4b" providerId="ADAL" clId="{9D30CE0D-C6AA-49BA-8600-8BAA80910390}" dt="2023-05-12T09:27:42.992" v="1142" actId="478"/>
          <ac:picMkLst>
            <pc:docMk/>
            <pc:sldMk cId="3833166479" sldId="571"/>
            <ac:picMk id="4" creationId="{8BDEC2AE-10D5-DFD4-5CCE-02E9468607F1}"/>
          </ac:picMkLst>
        </pc:picChg>
      </pc:sldChg>
      <pc:sldChg chg="addSp delSp modSp add mod ord">
        <pc:chgData name="Esther Stuijts" userId="a03aa39e-741e-427f-a327-33dc49a71d4b" providerId="ADAL" clId="{9D30CE0D-C6AA-49BA-8600-8BAA80910390}" dt="2023-05-12T09:25:47.562" v="1117" actId="20577"/>
        <pc:sldMkLst>
          <pc:docMk/>
          <pc:sldMk cId="2853195393" sldId="572"/>
        </pc:sldMkLst>
        <pc:spChg chg="mod">
          <ac:chgData name="Esther Stuijts" userId="a03aa39e-741e-427f-a327-33dc49a71d4b" providerId="ADAL" clId="{9D30CE0D-C6AA-49BA-8600-8BAA80910390}" dt="2023-05-12T09:25:47.562" v="1117" actId="20577"/>
          <ac:spMkLst>
            <pc:docMk/>
            <pc:sldMk cId="2853195393" sldId="572"/>
            <ac:spMk id="3" creationId="{74F7E4A1-548C-6E41-A688-E7830519718D}"/>
          </ac:spMkLst>
        </pc:spChg>
        <pc:spChg chg="add mod">
          <ac:chgData name="Esther Stuijts" userId="a03aa39e-741e-427f-a327-33dc49a71d4b" providerId="ADAL" clId="{9D30CE0D-C6AA-49BA-8600-8BAA80910390}" dt="2023-05-12T09:12:46.213" v="622" actId="20577"/>
          <ac:spMkLst>
            <pc:docMk/>
            <pc:sldMk cId="2853195393" sldId="572"/>
            <ac:spMk id="6" creationId="{EEA30BB8-1BFD-AB1C-1A14-7789BA9614FF}"/>
          </ac:spMkLst>
        </pc:spChg>
        <pc:spChg chg="add del mod">
          <ac:chgData name="Esther Stuijts" userId="a03aa39e-741e-427f-a327-33dc49a71d4b" providerId="ADAL" clId="{9D30CE0D-C6AA-49BA-8600-8BAA80910390}" dt="2023-05-12T09:05:39.598" v="435"/>
          <ac:spMkLst>
            <pc:docMk/>
            <pc:sldMk cId="2853195393" sldId="572"/>
            <ac:spMk id="7" creationId="{D64962C0-BA38-E61D-BE7B-C2E3D80A993B}"/>
          </ac:spMkLst>
        </pc:spChg>
        <pc:spChg chg="add del mod">
          <ac:chgData name="Esther Stuijts" userId="a03aa39e-741e-427f-a327-33dc49a71d4b" providerId="ADAL" clId="{9D30CE0D-C6AA-49BA-8600-8BAA80910390}" dt="2023-05-12T09:05:44.035" v="437"/>
          <ac:spMkLst>
            <pc:docMk/>
            <pc:sldMk cId="2853195393" sldId="572"/>
            <ac:spMk id="8" creationId="{91C18DF7-438B-AA7C-4F45-DF407BED113D}"/>
          </ac:spMkLst>
        </pc:spChg>
        <pc:spChg chg="del mod">
          <ac:chgData name="Esther Stuijts" userId="a03aa39e-741e-427f-a327-33dc49a71d4b" providerId="ADAL" clId="{9D30CE0D-C6AA-49BA-8600-8BAA80910390}" dt="2023-05-12T09:02:37.919" v="360" actId="478"/>
          <ac:spMkLst>
            <pc:docMk/>
            <pc:sldMk cId="2853195393" sldId="572"/>
            <ac:spMk id="12" creationId="{7A1A2102-47EB-2ABC-D6B7-9D83FD49ABA8}"/>
          </ac:spMkLst>
        </pc:spChg>
        <pc:picChg chg="del">
          <ac:chgData name="Esther Stuijts" userId="a03aa39e-741e-427f-a327-33dc49a71d4b" providerId="ADAL" clId="{9D30CE0D-C6AA-49BA-8600-8BAA80910390}" dt="2023-05-12T09:00:31.640" v="348" actId="478"/>
          <ac:picMkLst>
            <pc:docMk/>
            <pc:sldMk cId="2853195393" sldId="572"/>
            <ac:picMk id="4" creationId="{8BDEC2AE-10D5-DFD4-5CCE-02E9468607F1}"/>
          </ac:picMkLst>
        </pc:picChg>
        <pc:picChg chg="add mod modCrop">
          <ac:chgData name="Esther Stuijts" userId="a03aa39e-741e-427f-a327-33dc49a71d4b" providerId="ADAL" clId="{9D30CE0D-C6AA-49BA-8600-8BAA80910390}" dt="2023-05-12T09:02:34.186" v="359" actId="1076"/>
          <ac:picMkLst>
            <pc:docMk/>
            <pc:sldMk cId="2853195393" sldId="572"/>
            <ac:picMk id="5" creationId="{0AAE8CA9-AF93-7E3E-679F-508C1010E31A}"/>
          </ac:picMkLst>
        </pc:picChg>
      </pc:sldChg>
      <pc:sldChg chg="modSp add mod ord">
        <pc:chgData name="Esther Stuijts" userId="a03aa39e-741e-427f-a327-33dc49a71d4b" providerId="ADAL" clId="{9D30CE0D-C6AA-49BA-8600-8BAA80910390}" dt="2023-05-12T09:49:22.650" v="1278" actId="207"/>
        <pc:sldMkLst>
          <pc:docMk/>
          <pc:sldMk cId="2833170217" sldId="573"/>
        </pc:sldMkLst>
        <pc:spChg chg="mod">
          <ac:chgData name="Esther Stuijts" userId="a03aa39e-741e-427f-a327-33dc49a71d4b" providerId="ADAL" clId="{9D30CE0D-C6AA-49BA-8600-8BAA80910390}" dt="2023-05-12T09:49:22.650" v="1278" actId="207"/>
          <ac:spMkLst>
            <pc:docMk/>
            <pc:sldMk cId="2833170217" sldId="573"/>
            <ac:spMk id="5" creationId="{8CA5B915-6A0E-BD40-A32C-A1C4FA50E20F}"/>
          </ac:spMkLst>
        </pc:spChg>
      </pc:sldChg>
      <pc:sldChg chg="modSp add mod ord">
        <pc:chgData name="Esther Stuijts" userId="a03aa39e-741e-427f-a327-33dc49a71d4b" providerId="ADAL" clId="{9D30CE0D-C6AA-49BA-8600-8BAA80910390}" dt="2023-05-12T09:49:42.790" v="1280" actId="207"/>
        <pc:sldMkLst>
          <pc:docMk/>
          <pc:sldMk cId="2215124552" sldId="574"/>
        </pc:sldMkLst>
        <pc:spChg chg="mod">
          <ac:chgData name="Esther Stuijts" userId="a03aa39e-741e-427f-a327-33dc49a71d4b" providerId="ADAL" clId="{9D30CE0D-C6AA-49BA-8600-8BAA80910390}" dt="2023-05-12T09:49:42.790" v="1280" actId="207"/>
          <ac:spMkLst>
            <pc:docMk/>
            <pc:sldMk cId="2215124552" sldId="574"/>
            <ac:spMk id="5" creationId="{8CA5B915-6A0E-BD40-A32C-A1C4FA50E20F}"/>
          </ac:spMkLst>
        </pc:spChg>
      </pc:sldChg>
      <pc:sldChg chg="modSp add mod ord">
        <pc:chgData name="Esther Stuijts" userId="a03aa39e-741e-427f-a327-33dc49a71d4b" providerId="ADAL" clId="{9D30CE0D-C6AA-49BA-8600-8BAA80910390}" dt="2023-05-12T09:50:02.802" v="1282" actId="207"/>
        <pc:sldMkLst>
          <pc:docMk/>
          <pc:sldMk cId="2873595787" sldId="575"/>
        </pc:sldMkLst>
        <pc:spChg chg="mod">
          <ac:chgData name="Esther Stuijts" userId="a03aa39e-741e-427f-a327-33dc49a71d4b" providerId="ADAL" clId="{9D30CE0D-C6AA-49BA-8600-8BAA80910390}" dt="2023-05-12T09:50:02.802" v="1282" actId="207"/>
          <ac:spMkLst>
            <pc:docMk/>
            <pc:sldMk cId="2873595787" sldId="575"/>
            <ac:spMk id="5" creationId="{8CA5B915-6A0E-BD40-A32C-A1C4FA50E20F}"/>
          </ac:spMkLst>
        </pc:spChg>
      </pc:sldChg>
      <pc:sldChg chg="add del">
        <pc:chgData name="Esther Stuijts" userId="a03aa39e-741e-427f-a327-33dc49a71d4b" providerId="ADAL" clId="{9D30CE0D-C6AA-49BA-8600-8BAA80910390}" dt="2023-05-12T09:48:37.964" v="1276" actId="47"/>
        <pc:sldMkLst>
          <pc:docMk/>
          <pc:sldMk cId="1478815761" sldId="576"/>
        </pc:sldMkLst>
      </pc:sldChg>
      <pc:sldMasterChg chg="delSldLayout">
        <pc:chgData name="Esther Stuijts" userId="a03aa39e-741e-427f-a327-33dc49a71d4b" providerId="ADAL" clId="{9D30CE0D-C6AA-49BA-8600-8BAA80910390}" dt="2023-05-12T09:41:04.192" v="1237" actId="47"/>
        <pc:sldMasterMkLst>
          <pc:docMk/>
          <pc:sldMasterMk cId="536483213" sldId="2147483648"/>
        </pc:sldMasterMkLst>
        <pc:sldLayoutChg chg="del">
          <pc:chgData name="Esther Stuijts" userId="a03aa39e-741e-427f-a327-33dc49a71d4b" providerId="ADAL" clId="{9D30CE0D-C6AA-49BA-8600-8BAA80910390}" dt="2023-05-12T09:41:04.192" v="1237" actId="47"/>
          <pc:sldLayoutMkLst>
            <pc:docMk/>
            <pc:sldMasterMk cId="536483213" sldId="2147483648"/>
            <pc:sldLayoutMk cId="2229206745" sldId="2147483714"/>
          </pc:sldLayoutMkLst>
        </pc:sldLayoutChg>
      </pc:sldMasterChg>
    </pc:docChg>
  </pc:docChgLst>
  <pc:docChgLst>
    <pc:chgData name="Petra Laros" userId="S::p.laros@halderberge.nl::f3a7ad23-43d9-41b9-8d98-4535ef54069c" providerId="AD" clId="Web-{CE4DC197-10A1-D59D-EAA2-FA1560CDE31D}"/>
    <pc:docChg chg="modSld">
      <pc:chgData name="Petra Laros" userId="S::p.laros@halderberge.nl::f3a7ad23-43d9-41b9-8d98-4535ef54069c" providerId="AD" clId="Web-{CE4DC197-10A1-D59D-EAA2-FA1560CDE31D}" dt="2023-05-15T07:08:24.267" v="3"/>
      <pc:docMkLst>
        <pc:docMk/>
      </pc:docMkLst>
      <pc:sldChg chg="modSp">
        <pc:chgData name="Petra Laros" userId="S::p.laros@halderberge.nl::f3a7ad23-43d9-41b9-8d98-4535ef54069c" providerId="AD" clId="Web-{CE4DC197-10A1-D59D-EAA2-FA1560CDE31D}" dt="2023-05-15T07:08:24.267" v="3"/>
        <pc:sldMkLst>
          <pc:docMk/>
          <pc:sldMk cId="3873949809" sldId="536"/>
        </pc:sldMkLst>
        <pc:spChg chg="mod">
          <ac:chgData name="Petra Laros" userId="S::p.laros@halderberge.nl::f3a7ad23-43d9-41b9-8d98-4535ef54069c" providerId="AD" clId="Web-{CE4DC197-10A1-D59D-EAA2-FA1560CDE31D}" dt="2023-05-15T07:08:24.267" v="3"/>
          <ac:spMkLst>
            <pc:docMk/>
            <pc:sldMk cId="3873949809" sldId="536"/>
            <ac:spMk id="11" creationId="{A402F8A9-1614-4BA5-BB0C-605909D51C35}"/>
          </ac:spMkLst>
        </pc:spChg>
        <pc:spChg chg="mod">
          <ac:chgData name="Petra Laros" userId="S::p.laros@halderberge.nl::f3a7ad23-43d9-41b9-8d98-4535ef54069c" providerId="AD" clId="Web-{CE4DC197-10A1-D59D-EAA2-FA1560CDE31D}" dt="2023-05-15T07:08:17.735" v="2" actId="20577"/>
          <ac:spMkLst>
            <pc:docMk/>
            <pc:sldMk cId="3873949809" sldId="536"/>
            <ac:spMk id="24" creationId="{2A45B57D-DD0D-4F85-8989-506000343C84}"/>
          </ac:spMkLst>
        </pc:spChg>
      </pc:sldChg>
      <pc:sldChg chg="modSp">
        <pc:chgData name="Petra Laros" userId="S::p.laros@halderberge.nl::f3a7ad23-43d9-41b9-8d98-4535ef54069c" providerId="AD" clId="Web-{CE4DC197-10A1-D59D-EAA2-FA1560CDE31D}" dt="2023-05-15T07:08:01.282" v="1" actId="20577"/>
        <pc:sldMkLst>
          <pc:docMk/>
          <pc:sldMk cId="899422663" sldId="554"/>
        </pc:sldMkLst>
        <pc:spChg chg="mod">
          <ac:chgData name="Petra Laros" userId="S::p.laros@halderberge.nl::f3a7ad23-43d9-41b9-8d98-4535ef54069c" providerId="AD" clId="Web-{CE4DC197-10A1-D59D-EAA2-FA1560CDE31D}" dt="2023-05-15T07:08:01.282" v="1" actId="20577"/>
          <ac:spMkLst>
            <pc:docMk/>
            <pc:sldMk cId="899422663" sldId="554"/>
            <ac:spMk id="6" creationId="{96D95254-9F6D-45E9-AFA6-86B952633F9C}"/>
          </ac:spMkLst>
        </pc:spChg>
      </pc:sldChg>
    </pc:docChg>
  </pc:docChgLst>
  <pc:docChgLst>
    <pc:chgData name="Petra Laros" userId="S::p.laros@halderberge.nl::f3a7ad23-43d9-41b9-8d98-4535ef54069c" providerId="AD" clId="Web-{FC249C9E-E27E-B824-1473-9AC2C17EE49F}"/>
    <pc:docChg chg="modSld">
      <pc:chgData name="Petra Laros" userId="S::p.laros@halderberge.nl::f3a7ad23-43d9-41b9-8d98-4535ef54069c" providerId="AD" clId="Web-{FC249C9E-E27E-B824-1473-9AC2C17EE49F}" dt="2023-05-17T09:42:09.301" v="29" actId="20577"/>
      <pc:docMkLst>
        <pc:docMk/>
      </pc:docMkLst>
      <pc:sldChg chg="modSp">
        <pc:chgData name="Petra Laros" userId="S::p.laros@halderberge.nl::f3a7ad23-43d9-41b9-8d98-4535ef54069c" providerId="AD" clId="Web-{FC249C9E-E27E-B824-1473-9AC2C17EE49F}" dt="2023-05-17T09:41:57.050" v="23" actId="20577"/>
        <pc:sldMkLst>
          <pc:docMk/>
          <pc:sldMk cId="899422663" sldId="554"/>
        </pc:sldMkLst>
        <pc:spChg chg="mod">
          <ac:chgData name="Petra Laros" userId="S::p.laros@halderberge.nl::f3a7ad23-43d9-41b9-8d98-4535ef54069c" providerId="AD" clId="Web-{FC249C9E-E27E-B824-1473-9AC2C17EE49F}" dt="2023-05-17T09:41:57.050" v="23" actId="20577"/>
          <ac:spMkLst>
            <pc:docMk/>
            <pc:sldMk cId="899422663" sldId="554"/>
            <ac:spMk id="3" creationId="{74F7E4A1-548C-6E41-A688-E7830519718D}"/>
          </ac:spMkLst>
        </pc:spChg>
        <pc:spChg chg="mod">
          <ac:chgData name="Petra Laros" userId="S::p.laros@halderberge.nl::f3a7ad23-43d9-41b9-8d98-4535ef54069c" providerId="AD" clId="Web-{FC249C9E-E27E-B824-1473-9AC2C17EE49F}" dt="2023-05-17T09:40:41.810" v="13" actId="1076"/>
          <ac:spMkLst>
            <pc:docMk/>
            <pc:sldMk cId="899422663" sldId="554"/>
            <ac:spMk id="6" creationId="{96D95254-9F6D-45E9-AFA6-86B952633F9C}"/>
          </ac:spMkLst>
        </pc:spChg>
      </pc:sldChg>
      <pc:sldChg chg="modSp">
        <pc:chgData name="Petra Laros" userId="S::p.laros@halderberge.nl::f3a7ad23-43d9-41b9-8d98-4535ef54069c" providerId="AD" clId="Web-{FC249C9E-E27E-B824-1473-9AC2C17EE49F}" dt="2023-05-17T09:42:09.301" v="29" actId="20577"/>
        <pc:sldMkLst>
          <pc:docMk/>
          <pc:sldMk cId="686897712" sldId="576"/>
        </pc:sldMkLst>
        <pc:spChg chg="mod">
          <ac:chgData name="Petra Laros" userId="S::p.laros@halderberge.nl::f3a7ad23-43d9-41b9-8d98-4535ef54069c" providerId="AD" clId="Web-{FC249C9E-E27E-B824-1473-9AC2C17EE49F}" dt="2023-05-17T09:42:09.301" v="29" actId="20577"/>
          <ac:spMkLst>
            <pc:docMk/>
            <pc:sldMk cId="686897712" sldId="576"/>
            <ac:spMk id="3" creationId="{74F7E4A1-548C-6E41-A688-E7830519718D}"/>
          </ac:spMkLst>
        </pc:spChg>
        <pc:spChg chg="mod">
          <ac:chgData name="Petra Laros" userId="S::p.laros@halderberge.nl::f3a7ad23-43d9-41b9-8d98-4535ef54069c" providerId="AD" clId="Web-{FC249C9E-E27E-B824-1473-9AC2C17EE49F}" dt="2023-05-17T09:41:27.751" v="17" actId="20577"/>
          <ac:spMkLst>
            <pc:docMk/>
            <pc:sldMk cId="686897712" sldId="576"/>
            <ac:spMk id="4" creationId="{D1E102E3-A82D-C9F5-9D03-6AF0F50F3351}"/>
          </ac:spMkLst>
        </pc:spChg>
        <pc:picChg chg="mod">
          <ac:chgData name="Petra Laros" userId="S::p.laros@halderberge.nl::f3a7ad23-43d9-41b9-8d98-4535ef54069c" providerId="AD" clId="Web-{FC249C9E-E27E-B824-1473-9AC2C17EE49F}" dt="2023-05-17T09:39:26.242" v="7" actId="1076"/>
          <ac:picMkLst>
            <pc:docMk/>
            <pc:sldMk cId="686897712" sldId="576"/>
            <ac:picMk id="7" creationId="{3972B1EB-FFF9-60DE-DF56-4489F8795C23}"/>
          </ac:picMkLst>
        </pc:picChg>
      </pc:sldChg>
    </pc:docChg>
  </pc:docChgLst>
  <pc:docChgLst>
    <pc:chgData name="Esther Stuijts" userId="a03aa39e-741e-427f-a327-33dc49a71d4b" providerId="ADAL" clId="{694C3830-10C3-4589-9244-1C6376B5BBC8}"/>
    <pc:docChg chg="modSld">
      <pc:chgData name="Esther Stuijts" userId="a03aa39e-741e-427f-a327-33dc49a71d4b" providerId="ADAL" clId="{694C3830-10C3-4589-9244-1C6376B5BBC8}" dt="2023-05-22T12:37:26.615" v="23" actId="20577"/>
      <pc:docMkLst>
        <pc:docMk/>
      </pc:docMkLst>
      <pc:sldChg chg="modSp mod">
        <pc:chgData name="Esther Stuijts" userId="a03aa39e-741e-427f-a327-33dc49a71d4b" providerId="ADAL" clId="{694C3830-10C3-4589-9244-1C6376B5BBC8}" dt="2023-05-22T12:37:26.615" v="23" actId="20577"/>
        <pc:sldMkLst>
          <pc:docMk/>
          <pc:sldMk cId="1767610453" sldId="540"/>
        </pc:sldMkLst>
        <pc:spChg chg="mod">
          <ac:chgData name="Esther Stuijts" userId="a03aa39e-741e-427f-a327-33dc49a71d4b" providerId="ADAL" clId="{694C3830-10C3-4589-9244-1C6376B5BBC8}" dt="2023-05-22T12:37:26.615" v="23" actId="20577"/>
          <ac:spMkLst>
            <pc:docMk/>
            <pc:sldMk cId="1767610453" sldId="540"/>
            <ac:spMk id="5" creationId="{8CA5B915-6A0E-BD40-A32C-A1C4FA50E20F}"/>
          </ac:spMkLst>
        </pc:spChg>
      </pc:sldChg>
    </pc:docChg>
  </pc:docChgLst>
  <pc:docChgLst>
    <pc:chgData name="Kevin Veraart" userId="S::k.veraart@halderberge.nl::20e188c2-2d27-4491-89ad-6fc2968b78e6" providerId="AD" clId="Web-{B23AB626-DBC0-C637-C19F-6E2AEC87C997}"/>
    <pc:docChg chg="addSld modSld modSection">
      <pc:chgData name="Kevin Veraart" userId="S::k.veraart@halderberge.nl::20e188c2-2d27-4491-89ad-6fc2968b78e6" providerId="AD" clId="Web-{B23AB626-DBC0-C637-C19F-6E2AEC87C997}" dt="2023-05-15T15:39:45.425" v="307" actId="20577"/>
      <pc:docMkLst>
        <pc:docMk/>
      </pc:docMkLst>
      <pc:sldChg chg="addSp modSp">
        <pc:chgData name="Kevin Veraart" userId="S::k.veraart@halderberge.nl::20e188c2-2d27-4491-89ad-6fc2968b78e6" providerId="AD" clId="Web-{B23AB626-DBC0-C637-C19F-6E2AEC87C997}" dt="2023-05-15T12:59:02.334" v="190" actId="1076"/>
        <pc:sldMkLst>
          <pc:docMk/>
          <pc:sldMk cId="899422663" sldId="554"/>
        </pc:sldMkLst>
        <pc:spChg chg="mod">
          <ac:chgData name="Kevin Veraart" userId="S::k.veraart@halderberge.nl::20e188c2-2d27-4491-89ad-6fc2968b78e6" providerId="AD" clId="Web-{B23AB626-DBC0-C637-C19F-6E2AEC87C997}" dt="2023-05-15T12:37:06.134" v="56" actId="20577"/>
          <ac:spMkLst>
            <pc:docMk/>
            <pc:sldMk cId="899422663" sldId="554"/>
            <ac:spMk id="3" creationId="{74F7E4A1-548C-6E41-A688-E7830519718D}"/>
          </ac:spMkLst>
        </pc:spChg>
        <pc:spChg chg="mod">
          <ac:chgData name="Kevin Veraart" userId="S::k.veraart@halderberge.nl::20e188c2-2d27-4491-89ad-6fc2968b78e6" providerId="AD" clId="Web-{B23AB626-DBC0-C637-C19F-6E2AEC87C997}" dt="2023-05-15T12:56:52.080" v="179" actId="20577"/>
          <ac:spMkLst>
            <pc:docMk/>
            <pc:sldMk cId="899422663" sldId="554"/>
            <ac:spMk id="6" creationId="{96D95254-9F6D-45E9-AFA6-86B952633F9C}"/>
          </ac:spMkLst>
        </pc:spChg>
        <pc:picChg chg="add mod">
          <ac:chgData name="Kevin Veraart" userId="S::k.veraart@halderberge.nl::20e188c2-2d27-4491-89ad-6fc2968b78e6" providerId="AD" clId="Web-{B23AB626-DBC0-C637-C19F-6E2AEC87C997}" dt="2023-05-15T12:35:20.428" v="3" actId="1076"/>
          <ac:picMkLst>
            <pc:docMk/>
            <pc:sldMk cId="899422663" sldId="554"/>
            <ac:picMk id="2" creationId="{52D6C84A-1010-FC05-3757-4A2309A79E8A}"/>
          </ac:picMkLst>
        </pc:picChg>
        <pc:picChg chg="add mod">
          <ac:chgData name="Kevin Veraart" userId="S::k.veraart@halderberge.nl::20e188c2-2d27-4491-89ad-6fc2968b78e6" providerId="AD" clId="Web-{B23AB626-DBC0-C637-C19F-6E2AEC87C997}" dt="2023-05-15T12:59:02.334" v="190" actId="1076"/>
          <ac:picMkLst>
            <pc:docMk/>
            <pc:sldMk cId="899422663" sldId="554"/>
            <ac:picMk id="4" creationId="{B2087F87-EE51-AD4F-E833-90517EA5B55F}"/>
          </ac:picMkLst>
        </pc:picChg>
      </pc:sldChg>
      <pc:sldChg chg="addSp delSp modSp add replId">
        <pc:chgData name="Kevin Veraart" userId="S::k.veraart@halderberge.nl::20e188c2-2d27-4491-89ad-6fc2968b78e6" providerId="AD" clId="Web-{B23AB626-DBC0-C637-C19F-6E2AEC87C997}" dt="2023-05-15T15:39:45.425" v="307" actId="20577"/>
        <pc:sldMkLst>
          <pc:docMk/>
          <pc:sldMk cId="686897712" sldId="576"/>
        </pc:sldMkLst>
        <pc:spChg chg="add mod">
          <ac:chgData name="Kevin Veraart" userId="S::k.veraart@halderberge.nl::20e188c2-2d27-4491-89ad-6fc2968b78e6" providerId="AD" clId="Web-{B23AB626-DBC0-C637-C19F-6E2AEC87C997}" dt="2023-05-15T15:39:45.425" v="307" actId="20577"/>
          <ac:spMkLst>
            <pc:docMk/>
            <pc:sldMk cId="686897712" sldId="576"/>
            <ac:spMk id="4" creationId="{D1E102E3-A82D-C9F5-9D03-6AF0F50F3351}"/>
          </ac:spMkLst>
        </pc:spChg>
        <pc:spChg chg="mod">
          <ac:chgData name="Kevin Veraart" userId="S::k.veraart@halderberge.nl::20e188c2-2d27-4491-89ad-6fc2968b78e6" providerId="AD" clId="Web-{B23AB626-DBC0-C637-C19F-6E2AEC87C997}" dt="2023-05-15T12:59:30.476" v="192" actId="20577"/>
          <ac:spMkLst>
            <pc:docMk/>
            <pc:sldMk cId="686897712" sldId="576"/>
            <ac:spMk id="6" creationId="{96D95254-9F6D-45E9-AFA6-86B952633F9C}"/>
          </ac:spMkLst>
        </pc:spChg>
        <pc:picChg chg="del">
          <ac:chgData name="Kevin Veraart" userId="S::k.veraart@halderberge.nl::20e188c2-2d27-4491-89ad-6fc2968b78e6" providerId="AD" clId="Web-{B23AB626-DBC0-C637-C19F-6E2AEC87C997}" dt="2023-05-15T12:59:24.007" v="191"/>
          <ac:picMkLst>
            <pc:docMk/>
            <pc:sldMk cId="686897712" sldId="576"/>
            <ac:picMk id="2" creationId="{52D6C84A-1010-FC05-3757-4A2309A79E8A}"/>
          </ac:picMkLst>
        </pc:picChg>
        <pc:picChg chg="add del mod modCrop">
          <ac:chgData name="Kevin Veraart" userId="S::k.veraart@halderberge.nl::20e188c2-2d27-4491-89ad-6fc2968b78e6" providerId="AD" clId="Web-{B23AB626-DBC0-C637-C19F-6E2AEC87C997}" dt="2023-05-15T12:58:43.427" v="186"/>
          <ac:picMkLst>
            <pc:docMk/>
            <pc:sldMk cId="686897712" sldId="576"/>
            <ac:picMk id="5" creationId="{1A5B9557-D2A1-ADEB-1E70-C28D045C7F9E}"/>
          </ac:picMkLst>
        </pc:picChg>
      </pc:sldChg>
    </pc:docChg>
  </pc:docChgLst>
  <pc:docChgLst>
    <pc:chgData name="Kevin Veraart" userId="S::k.veraart@halderberge.nl::20e188c2-2d27-4491-89ad-6fc2968b78e6" providerId="AD" clId="Web-{143AA922-F0EF-671C-9800-176628BF7DC9}"/>
    <pc:docChg chg="modSld">
      <pc:chgData name="Kevin Veraart" userId="S::k.veraart@halderberge.nl::20e188c2-2d27-4491-89ad-6fc2968b78e6" providerId="AD" clId="Web-{143AA922-F0EF-671C-9800-176628BF7DC9}" dt="2023-05-16T07:46:28.563" v="13" actId="1076"/>
      <pc:docMkLst>
        <pc:docMk/>
      </pc:docMkLst>
      <pc:sldChg chg="addSp delSp modSp">
        <pc:chgData name="Kevin Veraart" userId="S::k.veraart@halderberge.nl::20e188c2-2d27-4491-89ad-6fc2968b78e6" providerId="AD" clId="Web-{143AA922-F0EF-671C-9800-176628BF7DC9}" dt="2023-05-16T07:46:28.563" v="13" actId="1076"/>
        <pc:sldMkLst>
          <pc:docMk/>
          <pc:sldMk cId="686897712" sldId="576"/>
        </pc:sldMkLst>
        <pc:spChg chg="mod">
          <ac:chgData name="Kevin Veraart" userId="S::k.veraart@halderberge.nl::20e188c2-2d27-4491-89ad-6fc2968b78e6" providerId="AD" clId="Web-{143AA922-F0EF-671C-9800-176628BF7DC9}" dt="2023-05-16T07:43:00.961" v="2" actId="20577"/>
          <ac:spMkLst>
            <pc:docMk/>
            <pc:sldMk cId="686897712" sldId="576"/>
            <ac:spMk id="4" creationId="{D1E102E3-A82D-C9F5-9D03-6AF0F50F3351}"/>
          </ac:spMkLst>
        </pc:spChg>
        <pc:picChg chg="add del mod">
          <ac:chgData name="Kevin Veraart" userId="S::k.veraart@halderberge.nl::20e188c2-2d27-4491-89ad-6fc2968b78e6" providerId="AD" clId="Web-{143AA922-F0EF-671C-9800-176628BF7DC9}" dt="2023-05-16T07:43:23.212" v="6"/>
          <ac:picMkLst>
            <pc:docMk/>
            <pc:sldMk cId="686897712" sldId="576"/>
            <ac:picMk id="2" creationId="{CE30D42E-2E3E-FEC0-D9C2-30A10A3CB665}"/>
          </ac:picMkLst>
        </pc:picChg>
        <pc:picChg chg="add del mod">
          <ac:chgData name="Kevin Veraart" userId="S::k.veraart@halderberge.nl::20e188c2-2d27-4491-89ad-6fc2968b78e6" providerId="AD" clId="Web-{143AA922-F0EF-671C-9800-176628BF7DC9}" dt="2023-05-16T07:46:17.985" v="10"/>
          <ac:picMkLst>
            <pc:docMk/>
            <pc:sldMk cId="686897712" sldId="576"/>
            <ac:picMk id="5" creationId="{B3164D86-8308-9A34-38F2-79265D70361A}"/>
          </ac:picMkLst>
        </pc:picChg>
        <pc:picChg chg="add mod">
          <ac:chgData name="Kevin Veraart" userId="S::k.veraart@halderberge.nl::20e188c2-2d27-4491-89ad-6fc2968b78e6" providerId="AD" clId="Web-{143AA922-F0EF-671C-9800-176628BF7DC9}" dt="2023-05-16T07:46:28.563" v="13" actId="1076"/>
          <ac:picMkLst>
            <pc:docMk/>
            <pc:sldMk cId="686897712" sldId="576"/>
            <ac:picMk id="7" creationId="{3972B1EB-FFF9-60DE-DF56-4489F8795C23}"/>
          </ac:picMkLst>
        </pc:picChg>
      </pc:sldChg>
    </pc:docChg>
  </pc:docChgLst>
  <pc:docChgLst>
    <pc:chgData name="Kevin Veraart" userId="S::k.veraart@halderberge.nl::20e188c2-2d27-4491-89ad-6fc2968b78e6" providerId="AD" clId="Web-{F5C909F2-BED8-A886-9D48-34E639392561}"/>
    <pc:docChg chg="modSld">
      <pc:chgData name="Kevin Veraart" userId="S::k.veraart@halderberge.nl::20e188c2-2d27-4491-89ad-6fc2968b78e6" providerId="AD" clId="Web-{F5C909F2-BED8-A886-9D48-34E639392561}" dt="2023-05-15T12:32:10.293" v="69" actId="20577"/>
      <pc:docMkLst>
        <pc:docMk/>
      </pc:docMkLst>
      <pc:sldChg chg="modSp">
        <pc:chgData name="Kevin Veraart" userId="S::k.veraart@halderberge.nl::20e188c2-2d27-4491-89ad-6fc2968b78e6" providerId="AD" clId="Web-{F5C909F2-BED8-A886-9D48-34E639392561}" dt="2023-05-15T12:32:10.293" v="69" actId="20577"/>
        <pc:sldMkLst>
          <pc:docMk/>
          <pc:sldMk cId="899422663" sldId="554"/>
        </pc:sldMkLst>
        <pc:spChg chg="mod">
          <ac:chgData name="Kevin Veraart" userId="S::k.veraart@halderberge.nl::20e188c2-2d27-4491-89ad-6fc2968b78e6" providerId="AD" clId="Web-{F5C909F2-BED8-A886-9D48-34E639392561}" dt="2023-05-15T12:32:10.293" v="69" actId="20577"/>
          <ac:spMkLst>
            <pc:docMk/>
            <pc:sldMk cId="899422663" sldId="554"/>
            <ac:spMk id="6" creationId="{96D95254-9F6D-45E9-AFA6-86B952633F9C}"/>
          </ac:spMkLst>
        </pc:spChg>
      </pc:sldChg>
    </pc:docChg>
  </pc:docChgLst>
</pc:chgInfo>
</file>

<file path=ppt/comments/modernComment_215_4CF823C4.xml><?xml version="1.0" encoding="utf-8"?>
<p188:cmLst xmlns:a="http://schemas.openxmlformats.org/drawingml/2006/main" xmlns:r="http://schemas.openxmlformats.org/officeDocument/2006/relationships" xmlns:p188="http://schemas.microsoft.com/office/powerpoint/2018/8/main">
  <p188:cm id="{1EB5D28A-7D45-4D0D-B05B-7C1CDFF8192E}" authorId="{8CDF72FD-56C9-E029-A88E-B1CC06956956}" created="2023-05-15T14:59:40.291">
    <pc:sldMkLst xmlns:pc="http://schemas.microsoft.com/office/powerpoint/2013/main/command">
      <pc:docMk/>
      <pc:sldMk cId="1291330500" sldId="533"/>
    </pc:sldMkLst>
    <p188:txBody>
      <a:bodyPr/>
      <a:lstStyle/>
      <a:p>
        <a:r>
          <a:rPr lang="nl-NL"/>
          <a:t>Ga je dit nog herschrijven? Namen van Partners voluit?</a:t>
        </a:r>
      </a:p>
    </p188:txBody>
  </p188:cm>
</p188:cmLst>
</file>

<file path=ppt/comments/modernComment_21C_695B9855.xml><?xml version="1.0" encoding="utf-8"?>
<p188:cmLst xmlns:a="http://schemas.openxmlformats.org/drawingml/2006/main" xmlns:r="http://schemas.openxmlformats.org/officeDocument/2006/relationships" xmlns:p188="http://schemas.microsoft.com/office/powerpoint/2018/8/main">
  <p188:cm id="{BC1A2B13-09E0-4095-BA26-11A6E15565E7}" authorId="{8CDF72FD-56C9-E029-A88E-B1CC06956956}" created="2023-05-15T14:59:59.573">
    <ac:deMkLst xmlns:ac="http://schemas.microsoft.com/office/drawing/2013/main/command">
      <pc:docMk xmlns:pc="http://schemas.microsoft.com/office/powerpoint/2013/main/command"/>
      <pc:sldMk xmlns:pc="http://schemas.microsoft.com/office/powerpoint/2013/main/command" cId="1767610453" sldId="540"/>
      <ac:spMk id="5" creationId="{8CA5B915-6A0E-BD40-A32C-A1C4FA50E20F}"/>
    </ac:deMkLst>
    <p188:replyLst>
      <p188:reply id="{FADEB442-8EC7-4918-BE44-6E05B1EE0F09}" authorId="{3237566A-3CD5-D044-B492-38F5E49E9E80}" created="2023-05-22T06:58:33.342">
        <p188:txBody>
          <a:bodyPr/>
          <a:lstStyle/>
          <a:p>
            <a:r>
              <a:rPr lang="nl-NL"/>
              <a:t>Logo is wel netjes als we dat hebben. Naam voluit is best wel veel tekst.</a:t>
            </a:r>
          </a:p>
        </p188:txBody>
      </p188:reply>
    </p188:replyLst>
    <p188:txBody>
      <a:bodyPr/>
      <a:lstStyle/>
      <a:p>
        <a:r>
          <a:rPr lang="nl-NL"/>
          <a:t>Namen voluit of bedrijfslogo invoegen?</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299B410F-FB61-4AEC-9BC4-2AA1CA84E9DC}" type="datetimeFigureOut">
              <a:rPr lang="en-US" smtClean="0"/>
              <a:t>5/22/2023</a:t>
            </a:fld>
            <a:endParaRPr lang="en-US"/>
          </a:p>
        </p:txBody>
      </p:sp>
      <p:sp>
        <p:nvSpPr>
          <p:cNvPr id="4" name="Footer Placeholder 3"/>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89C83608-A23B-4E28-8C39-9E489EE489B6}" type="slidenum">
              <a:rPr lang="en-US" smtClean="0"/>
              <a:t>‹nr.›</a:t>
            </a:fld>
            <a:endParaRPr lang="en-US"/>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2551BBF6-9BEB-4067-8FCC-C67C86782E7D}" type="datetimeFigureOut">
              <a:rPr lang="en-US" smtClean="0"/>
              <a:t>5/22/2023</a:t>
            </a:fld>
            <a:endParaRPr lang="en-US"/>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BFB5BBD8-B235-4B6C-8A11-2B193697DD17}" type="slidenum">
              <a:rPr lang="en-US" smtClean="0"/>
              <a:t>‹nr.›</a:t>
            </a:fld>
            <a:endParaRPr lang="en-US"/>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Gemeente eigendommen, gemeente is bij andere percelen afhankelijk </a:t>
            </a:r>
            <a:r>
              <a:rPr lang="nl-NL"/>
              <a:t>van derden</a:t>
            </a:r>
            <a:r>
              <a:rPr lang="nl-NL" dirty="0"/>
              <a:t>/eigenaren</a:t>
            </a:r>
          </a:p>
        </p:txBody>
      </p:sp>
      <p:sp>
        <p:nvSpPr>
          <p:cNvPr id="4" name="Tijdelijke aanduiding voor dianummer 3"/>
          <p:cNvSpPr>
            <a:spLocks noGrp="1"/>
          </p:cNvSpPr>
          <p:nvPr>
            <p:ph type="sldNum" sz="quarter" idx="5"/>
          </p:nvPr>
        </p:nvSpPr>
        <p:spPr/>
        <p:txBody>
          <a:bodyPr/>
          <a:lstStyle/>
          <a:p>
            <a:fld id="{BFB5BBD8-B235-4B6C-8A11-2B193697DD17}" type="slidenum">
              <a:rPr lang="en-US" smtClean="0"/>
              <a:t>27</a:t>
            </a:fld>
            <a:endParaRPr lang="en-US" dirty="0"/>
          </a:p>
        </p:txBody>
      </p:sp>
    </p:spTree>
    <p:extLst>
      <p:ext uri="{BB962C8B-B14F-4D97-AF65-F5344CB8AC3E}">
        <p14:creationId xmlns:p14="http://schemas.microsoft.com/office/powerpoint/2010/main" val="234541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la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D7D2F96-64AE-2645-9B82-669BE49A03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a:extLst>
              <a:ext uri="{FF2B5EF4-FFF2-40B4-BE49-F238E27FC236}">
                <a16:creationId xmlns:a16="http://schemas.microsoft.com/office/drawing/2014/main" id="{5714C4AC-FF86-8A41-A3DF-63443A4BB5F4}"/>
              </a:ext>
            </a:extLst>
          </p:cNvPr>
          <p:cNvSpPr>
            <a:spLocks noGrp="1"/>
          </p:cNvSpPr>
          <p:nvPr>
            <p:ph type="title" hasCustomPrompt="1"/>
          </p:nvPr>
        </p:nvSpPr>
        <p:spPr>
          <a:xfrm>
            <a:off x="936000" y="4725000"/>
            <a:ext cx="10327342" cy="1584000"/>
          </a:xfrm>
          <a:prstGeom prst="rect">
            <a:avLst/>
          </a:prstGeom>
        </p:spPr>
        <p:txBody>
          <a:bodyPr anchor="ctr" anchorCtr="0">
            <a:normAutofit/>
          </a:bodyPr>
          <a:lstStyle>
            <a:lvl1pPr algn="ctr">
              <a:defRPr sz="4000" b="1">
                <a:latin typeface="+mj-lt"/>
              </a:defRPr>
            </a:lvl1pPr>
          </a:lstStyle>
          <a:p>
            <a:r>
              <a:rPr lang="en-US" dirty="0" err="1"/>
              <a:t>Klik</a:t>
            </a:r>
            <a:r>
              <a:rPr lang="en-US" dirty="0"/>
              <a:t> om </a:t>
            </a:r>
            <a:r>
              <a:rPr lang="en-US" dirty="0" err="1"/>
              <a:t>titel</a:t>
            </a:r>
            <a:r>
              <a:rPr lang="en-US" dirty="0"/>
              <a:t> </a:t>
            </a:r>
            <a:r>
              <a:rPr lang="en-US" dirty="0" err="1"/>
              <a:t>aan</a:t>
            </a:r>
            <a:r>
              <a:rPr lang="en-US" dirty="0"/>
              <a:t> </a:t>
            </a:r>
            <a:r>
              <a:rPr lang="en-US" dirty="0" err="1"/>
              <a:t>te</a:t>
            </a:r>
            <a:r>
              <a:rPr lang="en-US" dirty="0"/>
              <a:t> </a:t>
            </a:r>
            <a:r>
              <a:rPr lang="en-US" dirty="0" err="1"/>
              <a:t>passen</a:t>
            </a:r>
            <a:endParaRPr lang="en-US" dirty="0"/>
          </a:p>
        </p:txBody>
      </p:sp>
    </p:spTree>
    <p:extLst>
      <p:ext uri="{BB962C8B-B14F-4D97-AF65-F5344CB8AC3E}">
        <p14:creationId xmlns:p14="http://schemas.microsoft.com/office/powerpoint/2010/main" val="1735741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art Halderberge">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F13F362-0223-B14B-9228-91E39634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422B0A0-02D7-774D-A7BC-84E4DDE7B48A}"/>
              </a:ext>
            </a:extLst>
          </p:cNvPr>
          <p:cNvSpPr txBox="1">
            <a:spLocks/>
          </p:cNvSpPr>
          <p:nvPr userDrawn="1"/>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err="1"/>
              <a:t>Klik</a:t>
            </a:r>
            <a:r>
              <a:rPr lang="en-US" dirty="0"/>
              <a:t> </a:t>
            </a:r>
            <a:r>
              <a:rPr lang="en-US" dirty="0" err="1"/>
              <a:t>hier</a:t>
            </a:r>
            <a:r>
              <a:rPr lang="en-US" dirty="0"/>
              <a:t> voor </a:t>
            </a:r>
            <a:r>
              <a:rPr lang="en-US" dirty="0" err="1"/>
              <a:t>titel</a:t>
            </a:r>
            <a:endParaRPr lang="en-US" dirty="0"/>
          </a:p>
        </p:txBody>
      </p:sp>
      <p:pic>
        <p:nvPicPr>
          <p:cNvPr id="9" name="Afbeelding 8">
            <a:extLst>
              <a:ext uri="{FF2B5EF4-FFF2-40B4-BE49-F238E27FC236}">
                <a16:creationId xmlns:a16="http://schemas.microsoft.com/office/drawing/2014/main" id="{7AC29FE9-EEF1-0A44-BAF8-795A59EA18F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823654"/>
            <a:ext cx="5087704" cy="3757350"/>
          </a:xfrm>
          <a:prstGeom prst="rect">
            <a:avLst/>
          </a:prstGeom>
        </p:spPr>
      </p:pic>
    </p:spTree>
    <p:extLst>
      <p:ext uri="{BB962C8B-B14F-4D97-AF65-F5344CB8AC3E}">
        <p14:creationId xmlns:p14="http://schemas.microsoft.com/office/powerpoint/2010/main" val="2983322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art Halderberge 5 kern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CF13F362-0223-B14B-9228-91E39634BD2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4422B0A0-02D7-774D-A7BC-84E4DDE7B48A}"/>
              </a:ext>
            </a:extLst>
          </p:cNvPr>
          <p:cNvSpPr txBox="1">
            <a:spLocks/>
          </p:cNvSpPr>
          <p:nvPr userDrawn="1"/>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err="1"/>
              <a:t>Klik</a:t>
            </a:r>
            <a:r>
              <a:rPr lang="en-US" dirty="0"/>
              <a:t> </a:t>
            </a:r>
            <a:r>
              <a:rPr lang="en-US" dirty="0" err="1"/>
              <a:t>hier</a:t>
            </a:r>
            <a:r>
              <a:rPr lang="en-US" dirty="0"/>
              <a:t> voor </a:t>
            </a:r>
            <a:r>
              <a:rPr lang="en-US" dirty="0" err="1"/>
              <a:t>titel</a:t>
            </a:r>
            <a:endParaRPr lang="en-US" dirty="0"/>
          </a:p>
        </p:txBody>
      </p:sp>
      <p:pic>
        <p:nvPicPr>
          <p:cNvPr id="8" name="Afbeelding 7">
            <a:extLst>
              <a:ext uri="{FF2B5EF4-FFF2-40B4-BE49-F238E27FC236}">
                <a16:creationId xmlns:a16="http://schemas.microsoft.com/office/drawing/2014/main" id="{457EECFE-DFF8-4148-9F37-288B8F1A6CA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0000" y="1823654"/>
            <a:ext cx="5087704" cy="3757350"/>
          </a:xfrm>
          <a:prstGeom prst="rect">
            <a:avLst/>
          </a:prstGeom>
        </p:spPr>
      </p:pic>
    </p:spTree>
    <p:extLst>
      <p:ext uri="{BB962C8B-B14F-4D97-AF65-F5344CB8AC3E}">
        <p14:creationId xmlns:p14="http://schemas.microsoft.com/office/powerpoint/2010/main" val="1314575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volgblad 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2898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 1 kolom">
    <p:spTree>
      <p:nvGrpSpPr>
        <p:cNvPr id="1" name=""/>
        <p:cNvGrpSpPr/>
        <p:nvPr/>
      </p:nvGrpSpPr>
      <p:grpSpPr>
        <a:xfrm>
          <a:off x="0" y="0"/>
          <a:ext cx="0" cy="0"/>
          <a:chOff x="0" y="0"/>
          <a:chExt cx="0" cy="0"/>
        </a:xfrm>
      </p:grpSpPr>
      <p:sp>
        <p:nvSpPr>
          <p:cNvPr id="6" name="Tekstvak 5">
            <a:extLst>
              <a:ext uri="{FF2B5EF4-FFF2-40B4-BE49-F238E27FC236}">
                <a16:creationId xmlns:a16="http://schemas.microsoft.com/office/drawing/2014/main" id="{FE183A9A-B28E-E545-9BE6-3C989F993A24}"/>
              </a:ext>
            </a:extLst>
          </p:cNvPr>
          <p:cNvSpPr txBox="1"/>
          <p:nvPr userDrawn="1"/>
        </p:nvSpPr>
        <p:spPr>
          <a:xfrm>
            <a:off x="1169894" y="2178424"/>
            <a:ext cx="10287000" cy="3813494"/>
          </a:xfrm>
          <a:prstGeom prst="rect">
            <a:avLst/>
          </a:prstGeom>
          <a:noFill/>
        </p:spPr>
        <p:txBody>
          <a:bodyPr wrap="square" lIns="0" rtlCol="0">
            <a:normAutofit/>
          </a:bodyPr>
          <a:lstStyle/>
          <a:p>
            <a:pPr>
              <a:lnSpc>
                <a:spcPct val="150000"/>
              </a:lnSpc>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a:t>
            </a:r>
          </a:p>
        </p:txBody>
      </p:sp>
      <p:sp>
        <p:nvSpPr>
          <p:cNvPr id="11" name="Title 1">
            <a:extLst>
              <a:ext uri="{FF2B5EF4-FFF2-40B4-BE49-F238E27FC236}">
                <a16:creationId xmlns:a16="http://schemas.microsoft.com/office/drawing/2014/main" id="{C2570EE8-7467-6243-85B0-0F3BC09B74BA}"/>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12" name="Tijdelijke aanduiding voor tekst 8">
            <a:extLst>
              <a:ext uri="{FF2B5EF4-FFF2-40B4-BE49-F238E27FC236}">
                <a16:creationId xmlns:a16="http://schemas.microsoft.com/office/drawing/2014/main" id="{F942B3B4-E19E-864B-9ED6-FA99D94F2A55}"/>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1089342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 2 kolommen">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A74505B-4CAE-CD40-8233-8088DF3C7BCE}"/>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9" name="Tekstvak 8">
            <a:extLst>
              <a:ext uri="{FF2B5EF4-FFF2-40B4-BE49-F238E27FC236}">
                <a16:creationId xmlns:a16="http://schemas.microsoft.com/office/drawing/2014/main" id="{C543E77A-F94C-A04E-88E3-D2532E381D33}"/>
              </a:ext>
            </a:extLst>
          </p:cNvPr>
          <p:cNvSpPr txBox="1"/>
          <p:nvPr userDrawn="1"/>
        </p:nvSpPr>
        <p:spPr>
          <a:xfrm>
            <a:off x="1169894" y="2169000"/>
            <a:ext cx="10260000" cy="3816000"/>
          </a:xfrm>
          <a:prstGeom prst="rect">
            <a:avLst/>
          </a:prstGeom>
          <a:noFill/>
        </p:spPr>
        <p:txBody>
          <a:bodyPr wrap="square" lIns="0" numCol="2" spcCol="360000" rtlCol="0">
            <a:norm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a:t>
            </a:r>
          </a:p>
          <a:p>
            <a:pPr>
              <a:lnSpc>
                <a:spcPct val="150000"/>
              </a:lnSpc>
            </a:pPr>
            <a:endParaRPr lang="nl-NL" sz="1600" kern="1200" dirty="0">
              <a:solidFill>
                <a:schemeClr val="tx1"/>
              </a:solidFill>
              <a:effectLst/>
              <a:latin typeface="+mn-lt"/>
              <a:ea typeface="+mn-ea"/>
              <a:cs typeface="+mn-cs"/>
            </a:endParaRPr>
          </a:p>
        </p:txBody>
      </p:sp>
      <p:sp>
        <p:nvSpPr>
          <p:cNvPr id="6" name="Tijdelijke aanduiding voor tekst 8">
            <a:extLst>
              <a:ext uri="{FF2B5EF4-FFF2-40B4-BE49-F238E27FC236}">
                <a16:creationId xmlns:a16="http://schemas.microsoft.com/office/drawing/2014/main" id="{4A9E0496-7304-4343-B010-B770654BECD1}"/>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3048038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 3 kolommen">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C543E77A-F94C-A04E-88E3-D2532E381D33}"/>
              </a:ext>
            </a:extLst>
          </p:cNvPr>
          <p:cNvSpPr txBox="1"/>
          <p:nvPr userDrawn="1"/>
        </p:nvSpPr>
        <p:spPr>
          <a:xfrm>
            <a:off x="1169894" y="2169000"/>
            <a:ext cx="10260000" cy="3816000"/>
          </a:xfrm>
          <a:prstGeom prst="rect">
            <a:avLst/>
          </a:prstGeom>
          <a:noFill/>
        </p:spPr>
        <p:txBody>
          <a:bodyPr wrap="square" lIns="0" numCol="3" spcCol="360000" rtlCol="0">
            <a:normAutofit fontScale="92500" lnSpcReduction="10000"/>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nl-NL" sz="1600" kern="1200" dirty="0">
                <a:solidFill>
                  <a:schemeClr val="tx1"/>
                </a:solidFill>
                <a:effectLst/>
                <a:latin typeface="+mn-lt"/>
                <a:ea typeface="+mn-ea"/>
                <a:cs typeface="+mn-cs"/>
              </a:rPr>
              <a:t>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Klik hier om de lopende tekst aan te passen. De tekst wordt kleiner naarmate je te veel tekst plaatst voor het kader (zodat de tekst nooit van de pagina kan aflopen). </a:t>
            </a:r>
          </a:p>
          <a:p>
            <a:pPr>
              <a:lnSpc>
                <a:spcPct val="150000"/>
              </a:lnSpc>
            </a:pPr>
            <a:endParaRPr lang="nl-NL" sz="1600" kern="1200" dirty="0">
              <a:solidFill>
                <a:schemeClr val="tx1"/>
              </a:solidFill>
              <a:effectLst/>
              <a:latin typeface="+mn-lt"/>
              <a:ea typeface="+mn-ea"/>
              <a:cs typeface="+mn-cs"/>
            </a:endParaRPr>
          </a:p>
        </p:txBody>
      </p:sp>
      <p:sp>
        <p:nvSpPr>
          <p:cNvPr id="6" name="Title 1">
            <a:extLst>
              <a:ext uri="{FF2B5EF4-FFF2-40B4-BE49-F238E27FC236}">
                <a16:creationId xmlns:a16="http://schemas.microsoft.com/office/drawing/2014/main" id="{E1977934-C0A4-864A-8CE0-734051C7F301}"/>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kolommen</a:t>
            </a:r>
            <a:endParaRPr lang="en-US" dirty="0"/>
          </a:p>
        </p:txBody>
      </p:sp>
      <p:sp>
        <p:nvSpPr>
          <p:cNvPr id="7" name="Tijdelijke aanduiding voor tekst 8">
            <a:extLst>
              <a:ext uri="{FF2B5EF4-FFF2-40B4-BE49-F238E27FC236}">
                <a16:creationId xmlns:a16="http://schemas.microsoft.com/office/drawing/2014/main" id="{F8756FD9-FB5E-D54A-A9BC-60EB3A2594BE}"/>
              </a:ext>
            </a:extLst>
          </p:cNvPr>
          <p:cNvSpPr>
            <a:spLocks noGrp="1"/>
          </p:cNvSpPr>
          <p:nvPr>
            <p:ph type="body" sz="quarter" idx="10" hasCustomPrompt="1"/>
          </p:nvPr>
        </p:nvSpPr>
        <p:spPr>
          <a:xfrm>
            <a:off x="720000" y="1446803"/>
            <a:ext cx="10736894" cy="239713"/>
          </a:xfrm>
        </p:spPr>
        <p:txBody>
          <a:bodyPr>
            <a:noAutofit/>
          </a:bodyPr>
          <a:lstStyle>
            <a:lvl1pPr marL="0" indent="0">
              <a:buNone/>
              <a:defRPr sz="1800"/>
            </a:lvl1pPr>
          </a:lstStyle>
          <a:p>
            <a:r>
              <a:rPr lang="nl-NL" dirty="0">
                <a:solidFill>
                  <a:schemeClr val="accent2"/>
                </a:solidFill>
              </a:rPr>
              <a:t>Klik hier voor subtitel</a:t>
            </a:r>
          </a:p>
        </p:txBody>
      </p:sp>
    </p:spTree>
    <p:extLst>
      <p:ext uri="{BB962C8B-B14F-4D97-AF65-F5344CB8AC3E}">
        <p14:creationId xmlns:p14="http://schemas.microsoft.com/office/powerpoint/2010/main" val="126941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 Subtitel + 1 foto">
    <p:spTree>
      <p:nvGrpSpPr>
        <p:cNvPr id="1" name=""/>
        <p:cNvGrpSpPr/>
        <p:nvPr/>
      </p:nvGrpSpPr>
      <p:grpSpPr>
        <a:xfrm>
          <a:off x="0" y="0"/>
          <a:ext cx="0" cy="0"/>
          <a:chOff x="0" y="0"/>
          <a:chExt cx="0" cy="0"/>
        </a:xfrm>
      </p:grpSpPr>
      <p:sp>
        <p:nvSpPr>
          <p:cNvPr id="3" name="Picture Placeholder 6"/>
          <p:cNvSpPr>
            <a:spLocks noGrp="1"/>
          </p:cNvSpPr>
          <p:nvPr>
            <p:ph type="pic" sz="quarter" idx="16" hasCustomPrompt="1"/>
          </p:nvPr>
        </p:nvSpPr>
        <p:spPr>
          <a:xfrm>
            <a:off x="0" y="1951200"/>
            <a:ext cx="12192000" cy="4356564"/>
          </a:xfrm>
          <a:prstGeom prst="rect">
            <a:avLst/>
          </a:prstGeom>
          <a:solidFill>
            <a:schemeClr val="bg1">
              <a:lumMod val="95000"/>
            </a:schemeClr>
          </a:solidFill>
        </p:spPr>
        <p:txBody>
          <a:bodyPr vert="horz" anchor="ctr"/>
          <a:lstStyle>
            <a:lvl1pPr marL="0" indent="0" algn="ctr">
              <a:buNone/>
              <a:defRPr sz="1333" baseline="0">
                <a:solidFill>
                  <a:schemeClr val="tx1"/>
                </a:solidFill>
              </a:defRPr>
            </a:lvl1pPr>
          </a:lstStyle>
          <a:p>
            <a:r>
              <a:rPr lang="en-US" dirty="0"/>
              <a:t>Insert Image</a:t>
            </a:r>
          </a:p>
        </p:txBody>
      </p:sp>
      <p:sp>
        <p:nvSpPr>
          <p:cNvPr id="8" name="Title 1">
            <a:extLst>
              <a:ext uri="{FF2B5EF4-FFF2-40B4-BE49-F238E27FC236}">
                <a16:creationId xmlns:a16="http://schemas.microsoft.com/office/drawing/2014/main" id="{8EF74122-B4B0-E34A-9BD3-797117568B85}"/>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1 </a:t>
            </a:r>
            <a:r>
              <a:rPr lang="en-US" dirty="0" err="1"/>
              <a:t>foto</a:t>
            </a:r>
            <a:endParaRPr lang="en-US" dirty="0"/>
          </a:p>
        </p:txBody>
      </p:sp>
    </p:spTree>
    <p:extLst>
      <p:ext uri="{BB962C8B-B14F-4D97-AF65-F5344CB8AC3E}">
        <p14:creationId xmlns:p14="http://schemas.microsoft.com/office/powerpoint/2010/main" val="65391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 Subtitel + 2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20006" y="2182443"/>
            <a:ext cx="4932000" cy="35997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0" name="Title 1">
            <a:extLst>
              <a:ext uri="{FF2B5EF4-FFF2-40B4-BE49-F238E27FC236}">
                <a16:creationId xmlns:a16="http://schemas.microsoft.com/office/drawing/2014/main" id="{1394653D-0E18-5945-8F07-F9E5D4720A70}"/>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foto’s</a:t>
            </a:r>
            <a:endParaRPr lang="en-US" dirty="0"/>
          </a:p>
        </p:txBody>
      </p:sp>
      <p:sp>
        <p:nvSpPr>
          <p:cNvPr id="11" name="그림 개체 틀 3">
            <a:extLst>
              <a:ext uri="{FF2B5EF4-FFF2-40B4-BE49-F238E27FC236}">
                <a16:creationId xmlns:a16="http://schemas.microsoft.com/office/drawing/2014/main" id="{89E18FA2-7E83-DA4C-9751-37E60B05EEFB}"/>
              </a:ext>
            </a:extLst>
          </p:cNvPr>
          <p:cNvSpPr>
            <a:spLocks noGrp="1"/>
          </p:cNvSpPr>
          <p:nvPr>
            <p:ph type="pic" sz="quarter" idx="25" hasCustomPrompt="1"/>
          </p:nvPr>
        </p:nvSpPr>
        <p:spPr>
          <a:xfrm>
            <a:off x="6515688" y="2182443"/>
            <a:ext cx="4932000" cy="35997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Tree>
    <p:extLst>
      <p:ext uri="{BB962C8B-B14F-4D97-AF65-F5344CB8AC3E}">
        <p14:creationId xmlns:p14="http://schemas.microsoft.com/office/powerpoint/2010/main" val="2323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Subtitel + 3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20000"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0" name="그림 개체 틀 3"/>
          <p:cNvSpPr>
            <a:spLocks noGrp="1"/>
          </p:cNvSpPr>
          <p:nvPr>
            <p:ph type="pic" sz="quarter" idx="25" hasCustomPrompt="1"/>
          </p:nvPr>
        </p:nvSpPr>
        <p:spPr>
          <a:xfrm>
            <a:off x="4419599"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1" name="그림 개체 틀 3"/>
          <p:cNvSpPr>
            <a:spLocks noGrp="1"/>
          </p:cNvSpPr>
          <p:nvPr>
            <p:ph type="pic" sz="quarter" idx="26" hasCustomPrompt="1"/>
          </p:nvPr>
        </p:nvSpPr>
        <p:spPr>
          <a:xfrm>
            <a:off x="8104093" y="2752236"/>
            <a:ext cx="335280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2" name="Title 1">
            <a:extLst>
              <a:ext uri="{FF2B5EF4-FFF2-40B4-BE49-F238E27FC236}">
                <a16:creationId xmlns:a16="http://schemas.microsoft.com/office/drawing/2014/main" id="{26CC615E-5F01-4C4B-8DFB-AAEB0416DC73}"/>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2 </a:t>
            </a:r>
            <a:r>
              <a:rPr lang="en-US" dirty="0" err="1"/>
              <a:t>foto’s</a:t>
            </a:r>
            <a:endParaRPr lang="en-US" dirty="0"/>
          </a:p>
        </p:txBody>
      </p:sp>
    </p:spTree>
    <p:extLst>
      <p:ext uri="{BB962C8B-B14F-4D97-AF65-F5344CB8AC3E}">
        <p14:creationId xmlns:p14="http://schemas.microsoft.com/office/powerpoint/2010/main" val="17853078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 Subtitel + 4 foto's">
    <p:spTree>
      <p:nvGrpSpPr>
        <p:cNvPr id="1" name=""/>
        <p:cNvGrpSpPr/>
        <p:nvPr/>
      </p:nvGrpSpPr>
      <p:grpSpPr>
        <a:xfrm>
          <a:off x="0" y="0"/>
          <a:ext cx="0" cy="0"/>
          <a:chOff x="0" y="0"/>
          <a:chExt cx="0" cy="0"/>
        </a:xfrm>
      </p:grpSpPr>
      <p:sp>
        <p:nvSpPr>
          <p:cNvPr id="23" name="그림 개체 틀 3"/>
          <p:cNvSpPr>
            <a:spLocks noGrp="1"/>
          </p:cNvSpPr>
          <p:nvPr>
            <p:ph type="pic" sz="quarter" idx="24" hasCustomPrompt="1"/>
          </p:nvPr>
        </p:nvSpPr>
        <p:spPr>
          <a:xfrm>
            <a:off x="719999"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4" name="그림 개체 틀 3"/>
          <p:cNvSpPr>
            <a:spLocks noGrp="1"/>
          </p:cNvSpPr>
          <p:nvPr>
            <p:ph type="pic" sz="quarter" idx="25" hasCustomPrompt="1"/>
          </p:nvPr>
        </p:nvSpPr>
        <p:spPr>
          <a:xfrm>
            <a:off x="3491030"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5" name="그림 개체 틀 3"/>
          <p:cNvSpPr>
            <a:spLocks noGrp="1"/>
          </p:cNvSpPr>
          <p:nvPr>
            <p:ph type="pic" sz="quarter" idx="26" hasCustomPrompt="1"/>
          </p:nvPr>
        </p:nvSpPr>
        <p:spPr>
          <a:xfrm>
            <a:off x="6239442"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26" name="그림 개체 틀 3"/>
          <p:cNvSpPr>
            <a:spLocks noGrp="1"/>
          </p:cNvSpPr>
          <p:nvPr>
            <p:ph type="pic" sz="quarter" idx="27" hasCustomPrompt="1"/>
          </p:nvPr>
        </p:nvSpPr>
        <p:spPr>
          <a:xfrm>
            <a:off x="9010473" y="2725604"/>
            <a:ext cx="2446421" cy="3001429"/>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342900" indent="-342900" algn="ctr">
              <a:buNone/>
              <a:defRPr lang="ko-KR" altLang="en-US" sz="1000" kern="1200" baseline="0" dirty="0">
                <a:solidFill>
                  <a:schemeClr val="tx1"/>
                </a:solidFill>
                <a:latin typeface="+mn-lt"/>
                <a:ea typeface="+mn-ea"/>
                <a:cs typeface="+mn-cs"/>
              </a:defRPr>
            </a:lvl1pPr>
          </a:lstStyle>
          <a:p>
            <a:pPr marL="0" lvl="0" indent="0" algn="ctr" defTabSz="914400" rtl="0" eaLnBrk="1" latinLnBrk="1" hangingPunct="1">
              <a:spcBef>
                <a:spcPct val="20000"/>
              </a:spcBef>
            </a:pPr>
            <a:r>
              <a:rPr lang="en-US" altLang="ko-KR" dirty="0"/>
              <a:t>Insert Image</a:t>
            </a:r>
            <a:endParaRPr lang="ko-KR" altLang="en-US" dirty="0"/>
          </a:p>
        </p:txBody>
      </p:sp>
      <p:sp>
        <p:nvSpPr>
          <p:cNvPr id="11" name="Title 1">
            <a:extLst>
              <a:ext uri="{FF2B5EF4-FFF2-40B4-BE49-F238E27FC236}">
                <a16:creationId xmlns:a16="http://schemas.microsoft.com/office/drawing/2014/main" id="{68FDE1C4-CEED-5D41-889C-D0F7AC75956D}"/>
              </a:ext>
            </a:extLst>
          </p:cNvPr>
          <p:cNvSpPr>
            <a:spLocks noGrp="1"/>
          </p:cNvSpPr>
          <p:nvPr>
            <p:ph type="title" hasCustomPrompt="1"/>
          </p:nvPr>
        </p:nvSpPr>
        <p:spPr>
          <a:xfrm>
            <a:off x="720000" y="578507"/>
            <a:ext cx="10736894" cy="817561"/>
          </a:xfrm>
          <a:prstGeom prst="rect">
            <a:avLst/>
          </a:prstGeom>
        </p:spPr>
        <p:txBody>
          <a:bodyPr>
            <a:normAutofit/>
          </a:bodyPr>
          <a:lstStyle>
            <a:lvl1pPr algn="l">
              <a:defRPr sz="3200">
                <a:latin typeface="+mj-lt"/>
              </a:defRPr>
            </a:lvl1pPr>
          </a:lstStyle>
          <a:p>
            <a:r>
              <a:rPr lang="en-US" dirty="0" err="1"/>
              <a:t>Klik</a:t>
            </a:r>
            <a:r>
              <a:rPr lang="en-US" dirty="0"/>
              <a:t> </a:t>
            </a:r>
            <a:r>
              <a:rPr lang="en-US" dirty="0" err="1"/>
              <a:t>hier</a:t>
            </a:r>
            <a:r>
              <a:rPr lang="en-US" dirty="0"/>
              <a:t> </a:t>
            </a:r>
            <a:r>
              <a:rPr lang="en-US" dirty="0" err="1"/>
              <a:t>voor</a:t>
            </a:r>
            <a:r>
              <a:rPr lang="en-US" dirty="0"/>
              <a:t> </a:t>
            </a:r>
            <a:r>
              <a:rPr lang="en-US" dirty="0" err="1"/>
              <a:t>titel</a:t>
            </a:r>
            <a:r>
              <a:rPr lang="en-US" dirty="0"/>
              <a:t> 4 </a:t>
            </a:r>
            <a:r>
              <a:rPr lang="en-US" dirty="0" err="1"/>
              <a:t>foto’s</a:t>
            </a:r>
            <a:endParaRPr lang="en-US" dirty="0"/>
          </a:p>
        </p:txBody>
      </p:sp>
    </p:spTree>
    <p:extLst>
      <p:ext uri="{BB962C8B-B14F-4D97-AF65-F5344CB8AC3E}">
        <p14:creationId xmlns:p14="http://schemas.microsoft.com/office/powerpoint/2010/main" val="1093899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6155F72-0E4E-7E43-A9E1-6A80B037B1E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lide Number Placeholder 5"/>
          <p:cNvSpPr txBox="1">
            <a:spLocks/>
          </p:cNvSpPr>
          <p:nvPr userDrawn="1"/>
        </p:nvSpPr>
        <p:spPr>
          <a:xfrm>
            <a:off x="11274946" y="6430535"/>
            <a:ext cx="139424" cy="328295"/>
          </a:xfrm>
          <a:prstGeom prst="rect">
            <a:avLst/>
          </a:prstGeom>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latin typeface="+mn-lt"/>
              <a:ea typeface="Open Sans Light" panose="020B0306030504020204" pitchFamily="34" charset="0"/>
              <a:cs typeface="Open Sans Light" panose="020B030603050402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lt1" tx1="dk1" bg2="lt2" tx2="dk2" accent1="accent1" accent2="accent2" accent3="accent3" accent4="accent4" accent5="accent5" accent6="accent6" hlink="hlink" folHlink="folHlink"/>
  <p:sldLayoutIdLst>
    <p:sldLayoutId id="2147483651" r:id="rId1"/>
    <p:sldLayoutId id="2147483711" r:id="rId2"/>
    <p:sldLayoutId id="2147483649" r:id="rId3"/>
    <p:sldLayoutId id="2147483709" r:id="rId4"/>
    <p:sldLayoutId id="2147483710" r:id="rId5"/>
    <p:sldLayoutId id="2147483672" r:id="rId6"/>
    <p:sldLayoutId id="2147483677" r:id="rId7"/>
    <p:sldLayoutId id="2147483666" r:id="rId8"/>
    <p:sldLayoutId id="2147483665" r:id="rId9"/>
    <p:sldLayoutId id="2147483653" r:id="rId10"/>
    <p:sldLayoutId id="2147483712" r:id="rId11"/>
  </p:sldLayoutIdLst>
  <p:txStyles>
    <p:titleStyle>
      <a:lvl1pPr algn="l" defTabSz="914377" rtl="0" eaLnBrk="1" latinLnBrk="0" hangingPunct="1">
        <a:lnSpc>
          <a:spcPct val="90000"/>
        </a:lnSpc>
        <a:spcBef>
          <a:spcPct val="0"/>
        </a:spcBef>
        <a:buNone/>
        <a:defRPr sz="2800" b="1" i="0" kern="1200">
          <a:solidFill>
            <a:schemeClr val="tx1"/>
          </a:solidFill>
          <a:latin typeface="+mj-lt"/>
          <a:ea typeface="Open Sans Light" panose="020B0306030504020204" pitchFamily="34" charset="0"/>
          <a:cs typeface="Open Sans Light" panose="020B0306030504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microsoft.com/office/2018/10/relationships/comments" Target="../comments/modernComment_21C_695B9855.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microsoft.com/office/2018/10/relationships/comments" Target="../comments/modernComment_215_4CF823C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3D45D-583F-D546-9B99-D587700875A4}"/>
              </a:ext>
            </a:extLst>
          </p:cNvPr>
          <p:cNvSpPr>
            <a:spLocks noGrp="1"/>
          </p:cNvSpPr>
          <p:nvPr>
            <p:ph type="title"/>
          </p:nvPr>
        </p:nvSpPr>
        <p:spPr>
          <a:xfrm>
            <a:off x="508819" y="4725000"/>
            <a:ext cx="10754523" cy="1584000"/>
          </a:xfrm>
        </p:spPr>
        <p:txBody>
          <a:bodyPr/>
          <a:lstStyle/>
          <a:p>
            <a:r>
              <a:rPr lang="nl-NL" dirty="0"/>
              <a:t>Informatiebijeenkomst 22 mei 2023 Ontwikkelingen Havendijk Kom Noord</a:t>
            </a:r>
          </a:p>
        </p:txBody>
      </p:sp>
    </p:spTree>
    <p:extLst>
      <p:ext uri="{BB962C8B-B14F-4D97-AF65-F5344CB8AC3E}">
        <p14:creationId xmlns:p14="http://schemas.microsoft.com/office/powerpoint/2010/main" val="415016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 vervolg en planning</a:t>
            </a:r>
          </a:p>
        </p:txBody>
      </p:sp>
      <p:sp>
        <p:nvSpPr>
          <p:cNvPr id="2" name="Rechthoek 1">
            <a:extLst>
              <a:ext uri="{FF2B5EF4-FFF2-40B4-BE49-F238E27FC236}">
                <a16:creationId xmlns:a16="http://schemas.microsoft.com/office/drawing/2014/main" id="{007FF768-865D-0700-F3F2-BB2E0F2B27E2}"/>
              </a:ext>
            </a:extLst>
          </p:cNvPr>
          <p:cNvSpPr/>
          <p:nvPr/>
        </p:nvSpPr>
        <p:spPr>
          <a:xfrm>
            <a:off x="1446281" y="2380636"/>
            <a:ext cx="4891087" cy="480219"/>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b="1" dirty="0">
              <a:solidFill>
                <a:schemeClr val="tx1"/>
              </a:solidFill>
            </a:endParaRPr>
          </a:p>
          <a:p>
            <a:pPr>
              <a:defRPr/>
            </a:pPr>
            <a:r>
              <a:rPr lang="nl-NL" b="1" dirty="0">
                <a:solidFill>
                  <a:schemeClr val="tx1"/>
                </a:solidFill>
              </a:rPr>
              <a:t>Toetsing en besluit college</a:t>
            </a:r>
            <a:endParaRPr lang="nl-NL" b="1" dirty="0">
              <a:solidFill>
                <a:schemeClr val="tx1"/>
              </a:solidFill>
              <a:cs typeface="Arial"/>
            </a:endParaRPr>
          </a:p>
          <a:p>
            <a:pPr algn="ctr">
              <a:defRPr/>
            </a:pPr>
            <a:endParaRPr lang="nl-NL" b="1" dirty="0">
              <a:solidFill>
                <a:schemeClr val="tx1"/>
              </a:solidFill>
              <a:cs typeface="Arial"/>
            </a:endParaRPr>
          </a:p>
        </p:txBody>
      </p:sp>
      <p:sp>
        <p:nvSpPr>
          <p:cNvPr id="5" name="Rechthoek 4">
            <a:extLst>
              <a:ext uri="{FF2B5EF4-FFF2-40B4-BE49-F238E27FC236}">
                <a16:creationId xmlns:a16="http://schemas.microsoft.com/office/drawing/2014/main" id="{6C065698-789D-D61D-5D38-3A97BB4A1693}"/>
              </a:ext>
            </a:extLst>
          </p:cNvPr>
          <p:cNvSpPr/>
          <p:nvPr/>
        </p:nvSpPr>
        <p:spPr>
          <a:xfrm>
            <a:off x="1458187" y="4562655"/>
            <a:ext cx="4891087" cy="599281"/>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Aanvraag omgevingsvergunning</a:t>
            </a:r>
            <a:endParaRPr lang="nl-NL" b="1" dirty="0">
              <a:solidFill>
                <a:schemeClr val="tx1"/>
              </a:solidFill>
              <a:cs typeface="Arial"/>
            </a:endParaRPr>
          </a:p>
        </p:txBody>
      </p:sp>
      <p:sp>
        <p:nvSpPr>
          <p:cNvPr id="7" name="Rechthoek 6">
            <a:extLst>
              <a:ext uri="{FF2B5EF4-FFF2-40B4-BE49-F238E27FC236}">
                <a16:creationId xmlns:a16="http://schemas.microsoft.com/office/drawing/2014/main" id="{A5839088-467B-B7AF-9BB7-F720BA0E9BCC}"/>
              </a:ext>
            </a:extLst>
          </p:cNvPr>
          <p:cNvSpPr/>
          <p:nvPr/>
        </p:nvSpPr>
        <p:spPr>
          <a:xfrm>
            <a:off x="1466918" y="3068024"/>
            <a:ext cx="4876006" cy="563562"/>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Ter inzage legging 6 weken/zienswijzen</a:t>
            </a:r>
            <a:endParaRPr lang="nl-NL" b="1" dirty="0">
              <a:solidFill>
                <a:schemeClr val="tx1"/>
              </a:solidFill>
              <a:cs typeface="Arial"/>
            </a:endParaRPr>
          </a:p>
        </p:txBody>
      </p:sp>
      <p:sp>
        <p:nvSpPr>
          <p:cNvPr id="8" name="Rechthoek 7">
            <a:extLst>
              <a:ext uri="{FF2B5EF4-FFF2-40B4-BE49-F238E27FC236}">
                <a16:creationId xmlns:a16="http://schemas.microsoft.com/office/drawing/2014/main" id="{431F79CE-76D0-9DE9-04F1-F6EEAA471D72}"/>
              </a:ext>
            </a:extLst>
          </p:cNvPr>
          <p:cNvSpPr/>
          <p:nvPr/>
        </p:nvSpPr>
        <p:spPr>
          <a:xfrm>
            <a:off x="6823937" y="2380636"/>
            <a:ext cx="3240087"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Mei - oktober 2023</a:t>
            </a:r>
          </a:p>
        </p:txBody>
      </p:sp>
      <p:sp>
        <p:nvSpPr>
          <p:cNvPr id="9" name="Rechthoek 8">
            <a:extLst>
              <a:ext uri="{FF2B5EF4-FFF2-40B4-BE49-F238E27FC236}">
                <a16:creationId xmlns:a16="http://schemas.microsoft.com/office/drawing/2014/main" id="{CC8A8D07-1651-6E55-F5F8-8BFA8B3ED841}"/>
              </a:ext>
            </a:extLst>
          </p:cNvPr>
          <p:cNvSpPr/>
          <p:nvPr/>
        </p:nvSpPr>
        <p:spPr>
          <a:xfrm>
            <a:off x="6812031" y="4562655"/>
            <a:ext cx="3228181" cy="5635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April 2024</a:t>
            </a:r>
          </a:p>
        </p:txBody>
      </p:sp>
      <p:sp>
        <p:nvSpPr>
          <p:cNvPr id="10" name="Rechthoek 9">
            <a:extLst>
              <a:ext uri="{FF2B5EF4-FFF2-40B4-BE49-F238E27FC236}">
                <a16:creationId xmlns:a16="http://schemas.microsoft.com/office/drawing/2014/main" id="{8D1AE0EC-31E7-FC87-9DB7-5699AA0ED0AC}"/>
              </a:ext>
            </a:extLst>
          </p:cNvPr>
          <p:cNvSpPr/>
          <p:nvPr/>
        </p:nvSpPr>
        <p:spPr>
          <a:xfrm>
            <a:off x="6820762" y="3091837"/>
            <a:ext cx="3236912" cy="527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dirty="0">
              <a:solidFill>
                <a:srgbClr val="000000"/>
              </a:solidFill>
            </a:endParaRPr>
          </a:p>
          <a:p>
            <a:pPr>
              <a:defRPr/>
            </a:pPr>
            <a:r>
              <a:rPr lang="nl-NL" dirty="0">
                <a:solidFill>
                  <a:srgbClr val="000000"/>
                </a:solidFill>
              </a:rPr>
              <a:t>November-december 2023</a:t>
            </a:r>
            <a:endParaRPr lang="nl-NL" dirty="0">
              <a:solidFill>
                <a:srgbClr val="000000"/>
              </a:solidFill>
              <a:cs typeface="Arial"/>
            </a:endParaRPr>
          </a:p>
          <a:p>
            <a:pPr>
              <a:defRPr/>
            </a:pPr>
            <a:endParaRPr lang="nl-NL" dirty="0">
              <a:solidFill>
                <a:srgbClr val="000000"/>
              </a:solidFill>
              <a:cs typeface="Arial"/>
            </a:endParaRPr>
          </a:p>
        </p:txBody>
      </p:sp>
      <p:sp>
        <p:nvSpPr>
          <p:cNvPr id="11" name="Rechthoek 10">
            <a:extLst>
              <a:ext uri="{FF2B5EF4-FFF2-40B4-BE49-F238E27FC236}">
                <a16:creationId xmlns:a16="http://schemas.microsoft.com/office/drawing/2014/main" id="{1098CAA4-4EAA-D72E-AF2B-FD8FFAE07648}"/>
              </a:ext>
            </a:extLst>
          </p:cNvPr>
          <p:cNvSpPr/>
          <p:nvPr/>
        </p:nvSpPr>
        <p:spPr>
          <a:xfrm>
            <a:off x="1458187" y="5288143"/>
            <a:ext cx="4887912" cy="515938"/>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Start sloopwerk, bouwrijp en woningen</a:t>
            </a:r>
            <a:endParaRPr lang="nl-NL" b="1" dirty="0">
              <a:solidFill>
                <a:schemeClr val="tx1"/>
              </a:solidFill>
              <a:cs typeface="Arial"/>
            </a:endParaRPr>
          </a:p>
        </p:txBody>
      </p:sp>
      <p:sp>
        <p:nvSpPr>
          <p:cNvPr id="12" name="Rechthoek 11">
            <a:extLst>
              <a:ext uri="{FF2B5EF4-FFF2-40B4-BE49-F238E27FC236}">
                <a16:creationId xmlns:a16="http://schemas.microsoft.com/office/drawing/2014/main" id="{A35F8D03-C7C7-D84E-E093-BCEAF90FC75F}"/>
              </a:ext>
            </a:extLst>
          </p:cNvPr>
          <p:cNvSpPr/>
          <p:nvPr/>
        </p:nvSpPr>
        <p:spPr>
          <a:xfrm>
            <a:off x="6812031" y="5276237"/>
            <a:ext cx="3225006" cy="58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Juni/september 2024</a:t>
            </a:r>
          </a:p>
        </p:txBody>
      </p:sp>
      <p:sp>
        <p:nvSpPr>
          <p:cNvPr id="13" name="Rechthoek 12">
            <a:extLst>
              <a:ext uri="{FF2B5EF4-FFF2-40B4-BE49-F238E27FC236}">
                <a16:creationId xmlns:a16="http://schemas.microsoft.com/office/drawing/2014/main" id="{30B6BD23-A3FB-9FD6-5F9E-A28BD41ED638}"/>
              </a:ext>
            </a:extLst>
          </p:cNvPr>
          <p:cNvSpPr/>
          <p:nvPr/>
        </p:nvSpPr>
        <p:spPr>
          <a:xfrm>
            <a:off x="1466918" y="3803830"/>
            <a:ext cx="4879181" cy="672306"/>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Vaststelling bestemmingsplan </a:t>
            </a:r>
            <a:endParaRPr lang="nl-NL" b="1" dirty="0">
              <a:solidFill>
                <a:schemeClr val="tx1"/>
              </a:solidFill>
              <a:cs typeface="Arial"/>
            </a:endParaRPr>
          </a:p>
        </p:txBody>
      </p:sp>
      <p:sp>
        <p:nvSpPr>
          <p:cNvPr id="14" name="Rechthoek 13">
            <a:extLst>
              <a:ext uri="{FF2B5EF4-FFF2-40B4-BE49-F238E27FC236}">
                <a16:creationId xmlns:a16="http://schemas.microsoft.com/office/drawing/2014/main" id="{E7F4522D-F7C1-CD77-2447-7C3C18666A4C}"/>
              </a:ext>
            </a:extLst>
          </p:cNvPr>
          <p:cNvSpPr/>
          <p:nvPr/>
        </p:nvSpPr>
        <p:spPr>
          <a:xfrm>
            <a:off x="6820762" y="3803830"/>
            <a:ext cx="3228181" cy="553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Maart 2024</a:t>
            </a:r>
            <a:endParaRPr lang="nl-NL" dirty="0">
              <a:solidFill>
                <a:srgbClr val="000000"/>
              </a:solidFill>
              <a:cs typeface="Arial"/>
            </a:endParaRPr>
          </a:p>
        </p:txBody>
      </p:sp>
      <p:pic>
        <p:nvPicPr>
          <p:cNvPr id="15" name="Picture 19">
            <a:extLst>
              <a:ext uri="{FF2B5EF4-FFF2-40B4-BE49-F238E27FC236}">
                <a16:creationId xmlns:a16="http://schemas.microsoft.com/office/drawing/2014/main" id="{BCD79E57-50D1-92A3-D496-37151EBBF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662" y="5281793"/>
            <a:ext cx="547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0">
            <a:extLst>
              <a:ext uri="{FF2B5EF4-FFF2-40B4-BE49-F238E27FC236}">
                <a16:creationId xmlns:a16="http://schemas.microsoft.com/office/drawing/2014/main" id="{BC51301A-C6E4-BF24-8A97-3ED9156B1DE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375" y="2379843"/>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1">
            <a:extLst>
              <a:ext uri="{FF2B5EF4-FFF2-40B4-BE49-F238E27FC236}">
                <a16:creationId xmlns:a16="http://schemas.microsoft.com/office/drawing/2014/main" id="{6C6C7631-323C-FA1F-1965-3B65A44D04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2225" y="3732393"/>
            <a:ext cx="7239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2">
            <a:extLst>
              <a:ext uri="{FF2B5EF4-FFF2-40B4-BE49-F238E27FC236}">
                <a16:creationId xmlns:a16="http://schemas.microsoft.com/office/drawing/2014/main" id="{9FEC1A50-D0E4-6E19-18E2-BEB50FEBCD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7128"/>
          <a:stretch>
            <a:fillRect/>
          </a:stretch>
        </p:blipFill>
        <p:spPr bwMode="auto">
          <a:xfrm>
            <a:off x="720000" y="4495980"/>
            <a:ext cx="63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3">
            <a:extLst>
              <a:ext uri="{FF2B5EF4-FFF2-40B4-BE49-F238E27FC236}">
                <a16:creationId xmlns:a16="http://schemas.microsoft.com/office/drawing/2014/main" id="{F228038F-303E-D521-987C-4295617BC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381" y="165062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hthoek 19">
            <a:extLst>
              <a:ext uri="{FF2B5EF4-FFF2-40B4-BE49-F238E27FC236}">
                <a16:creationId xmlns:a16="http://schemas.microsoft.com/office/drawing/2014/main" id="{78BF1AF4-49C7-7C15-A0B2-D328D40ECCD1}"/>
              </a:ext>
            </a:extLst>
          </p:cNvPr>
          <p:cNvSpPr/>
          <p:nvPr/>
        </p:nvSpPr>
        <p:spPr>
          <a:xfrm>
            <a:off x="1451837" y="1604349"/>
            <a:ext cx="4891087" cy="539750"/>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Concept ontwerp bestemmingsplan</a:t>
            </a:r>
            <a:endParaRPr lang="nl-NL" b="1" dirty="0">
              <a:solidFill>
                <a:schemeClr val="tx1"/>
              </a:solidFill>
              <a:cs typeface="Arial"/>
            </a:endParaRPr>
          </a:p>
        </p:txBody>
      </p:sp>
      <p:sp>
        <p:nvSpPr>
          <p:cNvPr id="21" name="Rechthoek 20">
            <a:extLst>
              <a:ext uri="{FF2B5EF4-FFF2-40B4-BE49-F238E27FC236}">
                <a16:creationId xmlns:a16="http://schemas.microsoft.com/office/drawing/2014/main" id="{85F7C20E-8D13-D8EF-46DC-616A852ABF91}"/>
              </a:ext>
            </a:extLst>
          </p:cNvPr>
          <p:cNvSpPr/>
          <p:nvPr/>
        </p:nvSpPr>
        <p:spPr>
          <a:xfrm>
            <a:off x="6817587" y="1604348"/>
            <a:ext cx="3240087" cy="623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Gereed</a:t>
            </a:r>
            <a:endParaRPr lang="nl-NL" dirty="0">
              <a:solidFill>
                <a:srgbClr val="000000"/>
              </a:solidFill>
              <a:cs typeface="Arial"/>
            </a:endParaRPr>
          </a:p>
        </p:txBody>
      </p:sp>
      <p:pic>
        <p:nvPicPr>
          <p:cNvPr id="22" name="Picture 23">
            <a:extLst>
              <a:ext uri="{FF2B5EF4-FFF2-40B4-BE49-F238E27FC236}">
                <a16:creationId xmlns:a16="http://schemas.microsoft.com/office/drawing/2014/main" id="{9BDEA80B-2633-E121-510B-6AB490097D4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750" y="310477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0">
            <a:extLst>
              <a:ext uri="{FF2B5EF4-FFF2-40B4-BE49-F238E27FC236}">
                <a16:creationId xmlns:a16="http://schemas.microsoft.com/office/drawing/2014/main" id="{867A7FC6-F69D-DD9D-ED66-49F7820BE0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4300" y="3077355"/>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91989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57568"/>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7096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r>
              <a:rPr lang="nl-NL" altLang="nl-NL" sz="2400" dirty="0"/>
              <a:t>(aftrap door wethouder Hans Wierikx)</a:t>
            </a:r>
          </a:p>
          <a:p>
            <a:pPr marL="342900" indent="-342900" algn="l" eaLnBrk="1" hangingPunct="1">
              <a:lnSpc>
                <a:spcPct val="150000"/>
              </a:lnSpc>
              <a:buFont typeface="Arial" panose="020B0604020202020204" pitchFamily="34" charset="0"/>
              <a:buChar char="•"/>
              <a:defRPr/>
            </a:pPr>
            <a:r>
              <a:rPr lang="nl-NL" altLang="nl-NL" sz="2400" b="1" dirty="0"/>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solidFill>
                  <a:schemeClr val="accent1"/>
                </a:solidFill>
              </a:rPr>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873595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720000" y="1396068"/>
            <a:ext cx="4816734" cy="4606655"/>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en 4 transformatie naar wonen</a:t>
            </a:r>
          </a:p>
          <a:p>
            <a:pPr marL="227965" indent="-227965"/>
            <a:r>
              <a:rPr lang="nl-NL" sz="1800" dirty="0">
                <a:latin typeface="Arial"/>
                <a:ea typeface="Open Sans Light"/>
                <a:cs typeface="Arial"/>
              </a:rPr>
              <a:t>Gemeente</a:t>
            </a:r>
          </a:p>
          <a:p>
            <a:pPr marL="227965" indent="-227965"/>
            <a:r>
              <a:rPr lang="nl-NL" sz="1800" dirty="0">
                <a:latin typeface="Arial"/>
                <a:ea typeface="Open Sans Light"/>
                <a:cs typeface="Arial"/>
              </a:rPr>
              <a:t>Circa 12 woningen en 2 woningen</a:t>
            </a:r>
          </a:p>
          <a:p>
            <a:pPr marL="227965" indent="-227965"/>
            <a:r>
              <a:rPr lang="nl-NL" sz="1800" dirty="0">
                <a:latin typeface="Arial"/>
                <a:ea typeface="Open Sans Light"/>
                <a:cs typeface="Arial"/>
              </a:rPr>
              <a:t>Een evenwichtig verdeeld programma in de koopsector; doelgroep midden- en hoog</a:t>
            </a:r>
          </a:p>
          <a:p>
            <a:pPr marL="227965" indent="-227965"/>
            <a:r>
              <a:rPr lang="nl-NL" sz="1800" dirty="0">
                <a:latin typeface="Arial"/>
                <a:ea typeface="Open Sans Light"/>
                <a:cs typeface="Arial"/>
              </a:rPr>
              <a:t>Gemeente wil inzetten op CPO (Collectief Particulier Opdrachtgeverschap)</a:t>
            </a:r>
          </a:p>
          <a:p>
            <a:pPr marL="227965" indent="-227965"/>
            <a:r>
              <a:rPr lang="nl-NL" sz="1800" dirty="0">
                <a:latin typeface="Arial"/>
                <a:ea typeface="Open Sans Light"/>
                <a:cs typeface="Arial"/>
              </a:rPr>
              <a:t>Met CPO ontwikkelt een groep inwoners samen hun woningen of zelfs een buurtje </a:t>
            </a:r>
            <a:endParaRPr lang="nl-NL" sz="1800" dirty="0">
              <a:latin typeface="Arial" panose="020B0604020202020204" pitchFamily="34" charset="0"/>
              <a:cs typeface="Arial" panose="020B0604020202020204" pitchFamily="34" charset="0"/>
            </a:endParaRPr>
          </a:p>
          <a:p>
            <a:pPr marL="227965" indent="-227965"/>
            <a:r>
              <a:rPr lang="nl-NL" sz="1800" dirty="0">
                <a:latin typeface="Arial"/>
                <a:ea typeface="Open Sans Light"/>
                <a:cs typeface="Arial"/>
              </a:rPr>
              <a:t>Ontwerp bestemmingsplan gereed, </a:t>
            </a:r>
            <a:br>
              <a:rPr lang="nl-NL" sz="1800" dirty="0">
                <a:latin typeface="Arial"/>
                <a:ea typeface="Open Sans Light"/>
                <a:cs typeface="Arial"/>
              </a:rPr>
            </a:br>
            <a:r>
              <a:rPr lang="nl-NL" sz="1800" dirty="0">
                <a:latin typeface="Arial"/>
                <a:ea typeface="Open Sans Light"/>
                <a:cs typeface="Arial"/>
              </a:rPr>
              <a:t>6 weken ter visie</a:t>
            </a:r>
          </a:p>
          <a:p>
            <a:pPr marL="227965" indent="-227965"/>
            <a:r>
              <a:rPr lang="nl-NL" sz="1800" dirty="0">
                <a:latin typeface="Arial"/>
                <a:ea typeface="Open Sans Light"/>
                <a:cs typeface="Arial"/>
              </a:rPr>
              <a:t>Opstellen uitvoeringstekening voor de openbare ruimte</a:t>
            </a:r>
          </a:p>
        </p:txBody>
      </p:sp>
      <p:pic>
        <p:nvPicPr>
          <p:cNvPr id="8" name="Afbeelding 7" descr="Afbeelding met kaart&#10;&#10;Automatisch gegenereerde beschrijving">
            <a:extLst>
              <a:ext uri="{FF2B5EF4-FFF2-40B4-BE49-F238E27FC236}">
                <a16:creationId xmlns:a16="http://schemas.microsoft.com/office/drawing/2014/main" id="{416D4C8D-ED24-46AF-B696-578A74A8AB47}"/>
              </a:ext>
            </a:extLst>
          </p:cNvPr>
          <p:cNvPicPr>
            <a:picLocks noChangeAspect="1"/>
          </p:cNvPicPr>
          <p:nvPr/>
        </p:nvPicPr>
        <p:blipFill rotWithShape="1">
          <a:blip r:embed="rId2">
            <a:extLst>
              <a:ext uri="{28A0092B-C50C-407E-A947-70E740481C1C}">
                <a14:useLocalDpi xmlns:a14="http://schemas.microsoft.com/office/drawing/2010/main" val="0"/>
              </a:ext>
            </a:extLst>
          </a:blip>
          <a:srcRect l="24667" r="4514"/>
          <a:stretch/>
        </p:blipFill>
        <p:spPr>
          <a:xfrm>
            <a:off x="5793468" y="1396068"/>
            <a:ext cx="5663426" cy="4606655"/>
          </a:xfrm>
          <a:prstGeom prst="rect">
            <a:avLst/>
          </a:prstGeom>
        </p:spPr>
      </p:pic>
    </p:spTree>
    <p:extLst>
      <p:ext uri="{BB962C8B-B14F-4D97-AF65-F5344CB8AC3E}">
        <p14:creationId xmlns:p14="http://schemas.microsoft.com/office/powerpoint/2010/main" val="71496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3BD96116-000E-4A6D-A734-65367C43EA37}"/>
              </a:ext>
            </a:extLst>
          </p:cNvPr>
          <p:cNvSpPr txBox="1">
            <a:spLocks/>
          </p:cNvSpPr>
          <p:nvPr/>
        </p:nvSpPr>
        <p:spPr>
          <a:xfrm>
            <a:off x="574226" y="1396068"/>
            <a:ext cx="4816734" cy="126761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3 en 4 transformatie naar wonen</a:t>
            </a:r>
          </a:p>
          <a:p>
            <a:pPr marL="227965" indent="-227965"/>
            <a:r>
              <a:rPr lang="nl-NL" sz="1800" dirty="0">
                <a:latin typeface="Arial"/>
                <a:ea typeface="Open Sans Light"/>
                <a:cs typeface="Arial"/>
              </a:rPr>
              <a:t>Gemeente wil inzetten op CPO (Collectief Particulier Opdrachtgeverschap). Onderzoek naar typologie/rijwoningen</a:t>
            </a:r>
          </a:p>
        </p:txBody>
      </p:sp>
      <p:pic>
        <p:nvPicPr>
          <p:cNvPr id="4" name="Afbeelding 3">
            <a:extLst>
              <a:ext uri="{FF2B5EF4-FFF2-40B4-BE49-F238E27FC236}">
                <a16:creationId xmlns:a16="http://schemas.microsoft.com/office/drawing/2014/main" id="{6D771F1D-F6C8-8D17-531B-48E75E030A45}"/>
              </a:ext>
            </a:extLst>
          </p:cNvPr>
          <p:cNvPicPr>
            <a:picLocks noChangeAspect="1"/>
          </p:cNvPicPr>
          <p:nvPr/>
        </p:nvPicPr>
        <p:blipFill rotWithShape="1">
          <a:blip r:embed="rId2">
            <a:extLst>
              <a:ext uri="{28A0092B-C50C-407E-A947-70E740481C1C}">
                <a14:useLocalDpi xmlns:a14="http://schemas.microsoft.com/office/drawing/2010/main" val="0"/>
              </a:ext>
            </a:extLst>
          </a:blip>
          <a:srcRect t="5505" b="4082"/>
          <a:stretch/>
        </p:blipFill>
        <p:spPr>
          <a:xfrm>
            <a:off x="6241774" y="1367565"/>
            <a:ext cx="5667690" cy="4871119"/>
          </a:xfrm>
          <a:prstGeom prst="rect">
            <a:avLst/>
          </a:prstGeom>
        </p:spPr>
      </p:pic>
      <p:pic>
        <p:nvPicPr>
          <p:cNvPr id="7" name="Afbeelding 6">
            <a:extLst>
              <a:ext uri="{FF2B5EF4-FFF2-40B4-BE49-F238E27FC236}">
                <a16:creationId xmlns:a16="http://schemas.microsoft.com/office/drawing/2014/main" id="{E4E64A79-B4A7-28D0-95AA-1FC2C2D519F5}"/>
              </a:ext>
            </a:extLst>
          </p:cNvPr>
          <p:cNvPicPr>
            <a:picLocks noChangeAspect="1"/>
          </p:cNvPicPr>
          <p:nvPr/>
        </p:nvPicPr>
        <p:blipFill rotWithShape="1">
          <a:blip r:embed="rId3">
            <a:extLst>
              <a:ext uri="{28A0092B-C50C-407E-A947-70E740481C1C}">
                <a14:useLocalDpi xmlns:a14="http://schemas.microsoft.com/office/drawing/2010/main" val="0"/>
              </a:ext>
            </a:extLst>
          </a:blip>
          <a:srcRect t="36576"/>
          <a:stretch/>
        </p:blipFill>
        <p:spPr>
          <a:xfrm>
            <a:off x="437960" y="2806509"/>
            <a:ext cx="5339988" cy="3432175"/>
          </a:xfrm>
          <a:prstGeom prst="rect">
            <a:avLst/>
          </a:prstGeom>
        </p:spPr>
      </p:pic>
    </p:spTree>
    <p:extLst>
      <p:ext uri="{BB962C8B-B14F-4D97-AF65-F5344CB8AC3E}">
        <p14:creationId xmlns:p14="http://schemas.microsoft.com/office/powerpoint/2010/main" val="4286308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5" name="Tijdelijke aanduiding voor inhoud 1">
            <a:extLst>
              <a:ext uri="{FF2B5EF4-FFF2-40B4-BE49-F238E27FC236}">
                <a16:creationId xmlns:a16="http://schemas.microsoft.com/office/drawing/2014/main" id="{AB515B5F-0F7F-4136-B32A-D6BCFA08EAC0}"/>
              </a:ext>
            </a:extLst>
          </p:cNvPr>
          <p:cNvSpPr txBox="1">
            <a:spLocks/>
          </p:cNvSpPr>
          <p:nvPr/>
        </p:nvSpPr>
        <p:spPr>
          <a:xfrm>
            <a:off x="719999" y="1396069"/>
            <a:ext cx="5072421" cy="4997280"/>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sz="2000" dirty="0">
                <a:solidFill>
                  <a:schemeClr val="accent2"/>
                </a:solidFill>
                <a:ea typeface="+mn-ea"/>
                <a:cs typeface="+mn-cs"/>
              </a:rPr>
              <a:t>Deelgebied 5 transformatie naar wonen en functie begraafplaats</a:t>
            </a:r>
          </a:p>
          <a:p>
            <a:pPr marL="227965" indent="-227965"/>
            <a:r>
              <a:rPr lang="nl-NL" sz="1800" dirty="0">
                <a:latin typeface="Arial"/>
                <a:ea typeface="Open Sans Light"/>
                <a:cs typeface="Arial"/>
              </a:rPr>
              <a:t>Circa 8 woningen</a:t>
            </a:r>
          </a:p>
          <a:p>
            <a:pPr marL="227965" indent="-227965"/>
            <a:r>
              <a:rPr lang="nl-NL" sz="1800" dirty="0">
                <a:latin typeface="Arial"/>
                <a:ea typeface="Open Sans Light"/>
                <a:cs typeface="Arial"/>
              </a:rPr>
              <a:t>Een evenwichtig verdeeld programma in de koopsector; doelgroep hoog segment, vrije kavels</a:t>
            </a:r>
          </a:p>
          <a:p>
            <a:pPr marL="227965" indent="-227965"/>
            <a:r>
              <a:rPr lang="nl-NL" sz="1800" dirty="0">
                <a:latin typeface="Arial"/>
                <a:ea typeface="Open Sans Light"/>
                <a:cs typeface="Arial"/>
              </a:rPr>
              <a:t>Zuidelijk deel wordt algemene voorzieningen begraafplaats met nieuwe entree, parkeerplaatsen (600m2/circa 30/36 p.p.), waterberging en ontmoetingsgebouw</a:t>
            </a:r>
          </a:p>
          <a:p>
            <a:pPr marL="227965" indent="-227965"/>
            <a:r>
              <a:rPr lang="nl-NL" sz="1800" dirty="0">
                <a:latin typeface="Arial"/>
                <a:ea typeface="Open Sans Light"/>
                <a:cs typeface="Arial"/>
              </a:rPr>
              <a:t>In het noordelijk deel behoud islamitische begraafplaats</a:t>
            </a:r>
          </a:p>
          <a:p>
            <a:pPr marL="227965" indent="-227965"/>
            <a:r>
              <a:rPr lang="nl-NL" sz="1800" dirty="0">
                <a:latin typeface="Arial"/>
                <a:ea typeface="Open Sans Light"/>
                <a:cs typeface="Arial"/>
              </a:rPr>
              <a:t>Ontwerp bestemmingsplan gereed, 6 weken ter visie</a:t>
            </a:r>
          </a:p>
          <a:p>
            <a:pPr marL="227965" indent="-227965"/>
            <a:r>
              <a:rPr lang="nl-NL" sz="1800" dirty="0">
                <a:latin typeface="Arial"/>
                <a:ea typeface="Open Sans Light"/>
                <a:cs typeface="Arial"/>
              </a:rPr>
              <a:t>Opstellen uitvoeringstekening voor de openbare ruimte</a:t>
            </a:r>
          </a:p>
        </p:txBody>
      </p:sp>
      <p:pic>
        <p:nvPicPr>
          <p:cNvPr id="7" name="Afbeelding 6">
            <a:extLst>
              <a:ext uri="{FF2B5EF4-FFF2-40B4-BE49-F238E27FC236}">
                <a16:creationId xmlns:a16="http://schemas.microsoft.com/office/drawing/2014/main" id="{6BBE626E-CD39-4D06-B1C8-1D18DBD8541F}"/>
              </a:ext>
            </a:extLst>
          </p:cNvPr>
          <p:cNvPicPr>
            <a:picLocks noChangeAspect="1"/>
          </p:cNvPicPr>
          <p:nvPr/>
        </p:nvPicPr>
        <p:blipFill rotWithShape="1">
          <a:blip r:embed="rId2">
            <a:extLst>
              <a:ext uri="{28A0092B-C50C-407E-A947-70E740481C1C}">
                <a14:useLocalDpi xmlns:a14="http://schemas.microsoft.com/office/drawing/2010/main" val="0"/>
              </a:ext>
            </a:extLst>
          </a:blip>
          <a:srcRect l="3026" r="15415"/>
          <a:stretch/>
        </p:blipFill>
        <p:spPr>
          <a:xfrm>
            <a:off x="5855760" y="1396068"/>
            <a:ext cx="5779728" cy="4231186"/>
          </a:xfrm>
          <a:prstGeom prst="rect">
            <a:avLst/>
          </a:prstGeom>
        </p:spPr>
      </p:pic>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1735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E0E7DFFB-C9A9-D2C6-B763-7364A531605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a:stretch/>
        </p:blipFill>
        <p:spPr>
          <a:xfrm>
            <a:off x="6400800" y="1308834"/>
            <a:ext cx="5382847" cy="4809495"/>
          </a:xfrm>
          <a:prstGeom prst="rect">
            <a:avLst/>
          </a:prstGeom>
        </p:spPr>
      </p:pic>
      <p:pic>
        <p:nvPicPr>
          <p:cNvPr id="9" name="Afbeelding 8">
            <a:extLst>
              <a:ext uri="{FF2B5EF4-FFF2-40B4-BE49-F238E27FC236}">
                <a16:creationId xmlns:a16="http://schemas.microsoft.com/office/drawing/2014/main" id="{7CF999D1-BA2C-DF93-0F5C-62527026876F}"/>
              </a:ext>
            </a:extLst>
          </p:cNvPr>
          <p:cNvPicPr>
            <a:picLocks noChangeAspect="1"/>
          </p:cNvPicPr>
          <p:nvPr/>
        </p:nvPicPr>
        <p:blipFill rotWithShape="1">
          <a:blip r:embed="rId3">
            <a:extLst>
              <a:ext uri="{28A0092B-C50C-407E-A947-70E740481C1C}">
                <a14:useLocalDpi xmlns:a14="http://schemas.microsoft.com/office/drawing/2010/main" val="0"/>
              </a:ext>
            </a:extLst>
          </a:blip>
          <a:srcRect l="2551" t="11750" r="4997" b="3999"/>
          <a:stretch/>
        </p:blipFill>
        <p:spPr>
          <a:xfrm>
            <a:off x="291548" y="2173357"/>
            <a:ext cx="6036726" cy="3723859"/>
          </a:xfrm>
          <a:prstGeom prst="rect">
            <a:avLst/>
          </a:prstGeom>
        </p:spPr>
      </p:pic>
    </p:spTree>
    <p:extLst>
      <p:ext uri="{BB962C8B-B14F-4D97-AF65-F5344CB8AC3E}">
        <p14:creationId xmlns:p14="http://schemas.microsoft.com/office/powerpoint/2010/main" val="2041763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E0E7DFFB-C9A9-D2C6-B763-7364A531605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a:stretch/>
        </p:blipFill>
        <p:spPr>
          <a:xfrm>
            <a:off x="6400800" y="1308834"/>
            <a:ext cx="5382847" cy="4809495"/>
          </a:xfrm>
          <a:prstGeom prst="rect">
            <a:avLst/>
          </a:prstGeom>
        </p:spPr>
      </p:pic>
      <p:pic>
        <p:nvPicPr>
          <p:cNvPr id="5" name="Afbeelding 4">
            <a:extLst>
              <a:ext uri="{FF2B5EF4-FFF2-40B4-BE49-F238E27FC236}">
                <a16:creationId xmlns:a16="http://schemas.microsoft.com/office/drawing/2014/main" id="{16D57F1B-35D4-9BFA-4EA6-2E2E59B6836D}"/>
              </a:ext>
            </a:extLst>
          </p:cNvPr>
          <p:cNvPicPr>
            <a:picLocks noChangeAspect="1"/>
          </p:cNvPicPr>
          <p:nvPr/>
        </p:nvPicPr>
        <p:blipFill rotWithShape="1">
          <a:blip r:embed="rId3">
            <a:extLst>
              <a:ext uri="{28A0092B-C50C-407E-A947-70E740481C1C}">
                <a14:useLocalDpi xmlns:a14="http://schemas.microsoft.com/office/drawing/2010/main" val="0"/>
              </a:ext>
            </a:extLst>
          </a:blip>
          <a:srcRect l="3468" r="3778" b="7546"/>
          <a:stretch/>
        </p:blipFill>
        <p:spPr>
          <a:xfrm>
            <a:off x="170715" y="1789043"/>
            <a:ext cx="6147687" cy="4187687"/>
          </a:xfrm>
          <a:prstGeom prst="rect">
            <a:avLst/>
          </a:prstGeom>
        </p:spPr>
      </p:pic>
    </p:spTree>
    <p:extLst>
      <p:ext uri="{BB962C8B-B14F-4D97-AF65-F5344CB8AC3E}">
        <p14:creationId xmlns:p14="http://schemas.microsoft.com/office/powerpoint/2010/main" val="33365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verkaveling</a:t>
            </a:r>
          </a:p>
        </p:txBody>
      </p:sp>
      <p:sp>
        <p:nvSpPr>
          <p:cNvPr id="6" name="Tijdelijke aanduiding voor inhoud 1">
            <a:extLst>
              <a:ext uri="{FF2B5EF4-FFF2-40B4-BE49-F238E27FC236}">
                <a16:creationId xmlns:a16="http://schemas.microsoft.com/office/drawing/2014/main" id="{70DA421A-6C9B-481D-9FAF-E89ACF5F7296}"/>
              </a:ext>
            </a:extLst>
          </p:cNvPr>
          <p:cNvSpPr txBox="1">
            <a:spLocks/>
          </p:cNvSpPr>
          <p:nvPr/>
        </p:nvSpPr>
        <p:spPr>
          <a:xfrm>
            <a:off x="651215" y="4286753"/>
            <a:ext cx="4474457" cy="4551726"/>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200"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E0E7DFFB-C9A9-D2C6-B763-7364A5316050}"/>
              </a:ext>
            </a:extLst>
          </p:cNvPr>
          <p:cNvPicPr>
            <a:picLocks noChangeAspect="1"/>
          </p:cNvPicPr>
          <p:nvPr/>
        </p:nvPicPr>
        <p:blipFill rotWithShape="1">
          <a:blip r:embed="rId2">
            <a:extLst>
              <a:ext uri="{28A0092B-C50C-407E-A947-70E740481C1C}">
                <a14:useLocalDpi xmlns:a14="http://schemas.microsoft.com/office/drawing/2010/main" val="0"/>
              </a:ext>
            </a:extLst>
          </a:blip>
          <a:srcRect l="7933"/>
          <a:stretch/>
        </p:blipFill>
        <p:spPr>
          <a:xfrm>
            <a:off x="6400800" y="1308834"/>
            <a:ext cx="5382847" cy="4809495"/>
          </a:xfrm>
          <a:prstGeom prst="rect">
            <a:avLst/>
          </a:prstGeom>
        </p:spPr>
      </p:pic>
      <p:pic>
        <p:nvPicPr>
          <p:cNvPr id="7" name="Afbeelding 6">
            <a:extLst>
              <a:ext uri="{FF2B5EF4-FFF2-40B4-BE49-F238E27FC236}">
                <a16:creationId xmlns:a16="http://schemas.microsoft.com/office/drawing/2014/main" id="{FE73EEC9-5AFD-F460-8B83-E7AF675A5B54}"/>
              </a:ext>
            </a:extLst>
          </p:cNvPr>
          <p:cNvPicPr>
            <a:picLocks noChangeAspect="1"/>
          </p:cNvPicPr>
          <p:nvPr/>
        </p:nvPicPr>
        <p:blipFill rotWithShape="1">
          <a:blip r:embed="rId3">
            <a:extLst>
              <a:ext uri="{28A0092B-C50C-407E-A947-70E740481C1C}">
                <a14:useLocalDpi xmlns:a14="http://schemas.microsoft.com/office/drawing/2010/main" val="0"/>
              </a:ext>
            </a:extLst>
          </a:blip>
          <a:srcRect l="3587" r="4591"/>
          <a:stretch/>
        </p:blipFill>
        <p:spPr>
          <a:xfrm>
            <a:off x="304799" y="1324088"/>
            <a:ext cx="5791201" cy="4759643"/>
          </a:xfrm>
          <a:prstGeom prst="rect">
            <a:avLst/>
          </a:prstGeom>
        </p:spPr>
      </p:pic>
    </p:spTree>
    <p:extLst>
      <p:ext uri="{BB962C8B-B14F-4D97-AF65-F5344CB8AC3E}">
        <p14:creationId xmlns:p14="http://schemas.microsoft.com/office/powerpoint/2010/main" val="4102213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4702562"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Het plangebied</a:t>
            </a:r>
          </a:p>
          <a:p>
            <a:pPr marL="0" indent="0">
              <a:buNone/>
            </a:pPr>
            <a:endParaRPr lang="nl-NL" sz="2000" dirty="0">
              <a:latin typeface="Arial" panose="020B0604020202020204" pitchFamily="34" charset="0"/>
              <a:cs typeface="Arial" panose="020B0604020202020204" pitchFamily="34" charset="0"/>
            </a:endParaRPr>
          </a:p>
        </p:txBody>
      </p:sp>
      <p:pic>
        <p:nvPicPr>
          <p:cNvPr id="4" name="Afbeelding 3" descr="Afbeelding met tekst&#10;&#10;Automatisch gegenereerde beschrijving">
            <a:extLst>
              <a:ext uri="{FF2B5EF4-FFF2-40B4-BE49-F238E27FC236}">
                <a16:creationId xmlns:a16="http://schemas.microsoft.com/office/drawing/2014/main" id="{D54FDC8F-1DB0-4D15-8CFE-A66FAF98D9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761" y="1215206"/>
            <a:ext cx="7372350" cy="4781550"/>
          </a:xfrm>
          <a:prstGeom prst="rect">
            <a:avLst/>
          </a:prstGeom>
        </p:spPr>
      </p:pic>
    </p:spTree>
    <p:extLst>
      <p:ext uri="{BB962C8B-B14F-4D97-AF65-F5344CB8AC3E}">
        <p14:creationId xmlns:p14="http://schemas.microsoft.com/office/powerpoint/2010/main" val="1326408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3673119" cy="203293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Huidig bestemmingsplan</a:t>
            </a:r>
          </a:p>
          <a:p>
            <a:r>
              <a:rPr lang="nl-NL" sz="2000" dirty="0">
                <a:latin typeface="Arial" panose="020B0604020202020204" pitchFamily="34" charset="0"/>
                <a:cs typeface="Arial" panose="020B0604020202020204" pitchFamily="34" charset="0"/>
              </a:rPr>
              <a:t>Omzetten van bestemming Groen, Maatschappelijk naar Wonen</a:t>
            </a:r>
          </a:p>
        </p:txBody>
      </p:sp>
      <p:pic>
        <p:nvPicPr>
          <p:cNvPr id="5" name="Afbeelding 4">
            <a:extLst>
              <a:ext uri="{FF2B5EF4-FFF2-40B4-BE49-F238E27FC236}">
                <a16:creationId xmlns:a16="http://schemas.microsoft.com/office/drawing/2014/main" id="{9C91D819-A4C0-4F9A-A5FE-C3006C918B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5858" y="1294832"/>
            <a:ext cx="7422279" cy="4818528"/>
          </a:xfrm>
          <a:prstGeom prst="rect">
            <a:avLst/>
          </a:prstGeom>
        </p:spPr>
      </p:pic>
    </p:spTree>
    <p:extLst>
      <p:ext uri="{BB962C8B-B14F-4D97-AF65-F5344CB8AC3E}">
        <p14:creationId xmlns:p14="http://schemas.microsoft.com/office/powerpoint/2010/main" val="3788385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42179"/>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9001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solidFill>
                  <a:srgbClr val="92D050"/>
                </a:solidFill>
              </a:rPr>
              <a:t>Plangebied en opgave </a:t>
            </a:r>
            <a:r>
              <a:rPr lang="nl-NL" altLang="nl-NL" sz="2400" dirty="0">
                <a:solidFill>
                  <a:srgbClr val="92D050"/>
                </a:solidFill>
              </a:rPr>
              <a:t>(aftrap door wethouder Hans Wierikx)</a:t>
            </a:r>
          </a:p>
          <a:p>
            <a:pPr marL="342900" indent="-342900" algn="l" eaLnBrk="1" hangingPunct="1">
              <a:lnSpc>
                <a:spcPct val="150000"/>
              </a:lnSpc>
              <a:buFont typeface="Arial" panose="020B0604020202020204" pitchFamily="34" charset="0"/>
              <a:buChar char="•"/>
              <a:defRPr/>
            </a:pPr>
            <a:r>
              <a:rPr lang="nl-NL" altLang="nl-NL" sz="2400" b="1" dirty="0"/>
              <a:t>Deelgebied 1 </a:t>
            </a:r>
            <a:r>
              <a:rPr lang="nl-NL" altLang="nl-NL" sz="2400" b="1" dirty="0" err="1"/>
              <a:t>Schuitevaarstraat</a:t>
            </a:r>
            <a:endParaRPr lang="nl-NL" altLang="nl-NL" sz="2400" b="1" dirty="0"/>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1767610453"/>
      </p:ext>
    </p:extLst>
  </p:cSld>
  <p:clrMapOvr>
    <a:masterClrMapping/>
  </p:clrMapOvr>
  <p:extLst>
    <p:ext uri="{6950BFC3-D8DA-4A85-94F7-54DA5524770B}">
      <p188:commentRel xmlns:p188="http://schemas.microsoft.com/office/powerpoint/2018/8/main" r:id="rId2"/>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3,4,5 - Bestemmingsplan</a:t>
            </a:r>
          </a:p>
        </p:txBody>
      </p:sp>
      <p:pic>
        <p:nvPicPr>
          <p:cNvPr id="5" name="Afbeelding 4">
            <a:extLst>
              <a:ext uri="{FF2B5EF4-FFF2-40B4-BE49-F238E27FC236}">
                <a16:creationId xmlns:a16="http://schemas.microsoft.com/office/drawing/2014/main" id="{0AAE8CA9-AF93-7E3E-679F-508C1010E31A}"/>
              </a:ext>
            </a:extLst>
          </p:cNvPr>
          <p:cNvPicPr>
            <a:picLocks noChangeAspect="1"/>
          </p:cNvPicPr>
          <p:nvPr/>
        </p:nvPicPr>
        <p:blipFill rotWithShape="1">
          <a:blip r:embed="rId2"/>
          <a:srcRect r="23623"/>
          <a:stretch/>
        </p:blipFill>
        <p:spPr>
          <a:xfrm>
            <a:off x="4674511" y="1241579"/>
            <a:ext cx="7252446" cy="4806707"/>
          </a:xfrm>
          <a:prstGeom prst="rect">
            <a:avLst/>
          </a:prstGeom>
        </p:spPr>
      </p:pic>
      <p:sp>
        <p:nvSpPr>
          <p:cNvPr id="6" name="Tijdelijke aanduiding voor inhoud 1">
            <a:extLst>
              <a:ext uri="{FF2B5EF4-FFF2-40B4-BE49-F238E27FC236}">
                <a16:creationId xmlns:a16="http://schemas.microsoft.com/office/drawing/2014/main" id="{EEA30BB8-1BFD-AB1C-1A14-7789BA9614FF}"/>
              </a:ext>
            </a:extLst>
          </p:cNvPr>
          <p:cNvSpPr txBox="1">
            <a:spLocks/>
          </p:cNvSpPr>
          <p:nvPr/>
        </p:nvSpPr>
        <p:spPr>
          <a:xfrm>
            <a:off x="672739" y="1396069"/>
            <a:ext cx="6059365" cy="3719270"/>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Nieuw bestemmingsplan</a:t>
            </a:r>
          </a:p>
          <a:p>
            <a:r>
              <a:rPr lang="nl-NL" b="1" dirty="0">
                <a:latin typeface="Arial" panose="020B0604020202020204" pitchFamily="34" charset="0"/>
                <a:cs typeface="Arial" panose="020B0604020202020204" pitchFamily="34" charset="0"/>
              </a:rPr>
              <a:t>Publicatie</a:t>
            </a:r>
          </a:p>
          <a:p>
            <a:pPr lvl="1"/>
            <a:r>
              <a:rPr lang="nl-NL" b="1" dirty="0">
                <a:latin typeface="Arial" panose="020B0604020202020204" pitchFamily="34" charset="0"/>
                <a:cs typeface="Arial" panose="020B0604020202020204" pitchFamily="34" charset="0"/>
              </a:rPr>
              <a:t>Ter visie vanaf 25 mei</a:t>
            </a:r>
          </a:p>
          <a:p>
            <a:pPr lvl="1"/>
            <a:r>
              <a:rPr lang="nl-NL" b="1" dirty="0">
                <a:latin typeface="Arial" panose="020B0604020202020204" pitchFamily="34" charset="0"/>
                <a:cs typeface="Arial" panose="020B0604020202020204" pitchFamily="34" charset="0"/>
              </a:rPr>
              <a:t>6 weken</a:t>
            </a:r>
          </a:p>
          <a:p>
            <a:r>
              <a:rPr lang="nl-NL" b="1" dirty="0">
                <a:latin typeface="Arial" panose="020B0604020202020204" pitchFamily="34" charset="0"/>
                <a:cs typeface="Arial" panose="020B0604020202020204" pitchFamily="34" charset="0"/>
              </a:rPr>
              <a:t>Internet:</a:t>
            </a:r>
          </a:p>
          <a:p>
            <a:pPr lvl="1"/>
            <a:r>
              <a:rPr lang="nl-NL" sz="2400" dirty="0">
                <a:latin typeface="Arial" panose="020B0604020202020204" pitchFamily="34" charset="0"/>
                <a:cs typeface="Arial" panose="020B0604020202020204" pitchFamily="34" charset="0"/>
              </a:rPr>
              <a:t>Ruimtelijkeplannen.nl</a:t>
            </a:r>
          </a:p>
          <a:p>
            <a:pPr lvl="1"/>
            <a:r>
              <a:rPr lang="nl-NL" sz="2400" dirty="0">
                <a:latin typeface="Arial" panose="020B0604020202020204" pitchFamily="34" charset="0"/>
                <a:cs typeface="Arial" panose="020B0604020202020204" pitchFamily="34" charset="0"/>
              </a:rPr>
              <a:t>Havendijk Kom Noord</a:t>
            </a:r>
          </a:p>
          <a:p>
            <a:r>
              <a:rPr lang="nl-NL" b="1" dirty="0">
                <a:latin typeface="Arial" panose="020B0604020202020204" pitchFamily="34" charset="0"/>
                <a:cs typeface="Arial" panose="020B0604020202020204" pitchFamily="34" charset="0"/>
              </a:rPr>
              <a:t>Inkijkexemplaar: </a:t>
            </a:r>
          </a:p>
          <a:p>
            <a:pPr lvl="1"/>
            <a:r>
              <a:rPr lang="nl-NL" sz="2400" dirty="0">
                <a:latin typeface="Arial" panose="020B0604020202020204" pitchFamily="34" charset="0"/>
                <a:cs typeface="Arial" panose="020B0604020202020204" pitchFamily="34" charset="0"/>
              </a:rPr>
              <a:t>Gemeentehuis</a:t>
            </a:r>
          </a:p>
        </p:txBody>
      </p:sp>
    </p:spTree>
    <p:extLst>
      <p:ext uri="{BB962C8B-B14F-4D97-AF65-F5344CB8AC3E}">
        <p14:creationId xmlns:p14="http://schemas.microsoft.com/office/powerpoint/2010/main" val="285319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p>
        </p:txBody>
      </p:sp>
      <p:pic>
        <p:nvPicPr>
          <p:cNvPr id="4" name="Afbeelding 3">
            <a:extLst>
              <a:ext uri="{FF2B5EF4-FFF2-40B4-BE49-F238E27FC236}">
                <a16:creationId xmlns:a16="http://schemas.microsoft.com/office/drawing/2014/main" id="{8BDEC2AE-10D5-DFD4-5CCE-02E9468607F1}"/>
              </a:ext>
            </a:extLst>
          </p:cNvPr>
          <p:cNvPicPr>
            <a:picLocks noChangeAspect="1"/>
          </p:cNvPicPr>
          <p:nvPr/>
        </p:nvPicPr>
        <p:blipFill rotWithShape="1">
          <a:blip r:embed="rId2">
            <a:extLst>
              <a:ext uri="{28A0092B-C50C-407E-A947-70E740481C1C}">
                <a14:useLocalDpi xmlns:a14="http://schemas.microsoft.com/office/drawing/2010/main" val="0"/>
              </a:ext>
            </a:extLst>
          </a:blip>
          <a:srcRect t="10076" b="3684"/>
          <a:stretch/>
        </p:blipFill>
        <p:spPr>
          <a:xfrm>
            <a:off x="5411425" y="1362935"/>
            <a:ext cx="6780575" cy="4916558"/>
          </a:xfrm>
          <a:prstGeom prst="rect">
            <a:avLst/>
          </a:prstGeom>
        </p:spPr>
      </p:pic>
      <p:sp>
        <p:nvSpPr>
          <p:cNvPr id="12" name="Tijdelijke aanduiding voor inhoud 1">
            <a:extLst>
              <a:ext uri="{FF2B5EF4-FFF2-40B4-BE49-F238E27FC236}">
                <a16:creationId xmlns:a16="http://schemas.microsoft.com/office/drawing/2014/main" id="{7A1A2102-47EB-2ABC-D6B7-9D83FD49ABA8}"/>
              </a:ext>
            </a:extLst>
          </p:cNvPr>
          <p:cNvSpPr txBox="1">
            <a:spLocks/>
          </p:cNvSpPr>
          <p:nvPr/>
        </p:nvSpPr>
        <p:spPr>
          <a:xfrm>
            <a:off x="672739" y="1396069"/>
            <a:ext cx="4508861" cy="2032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Nieuw bestemmingsplan</a:t>
            </a:r>
          </a:p>
          <a:p>
            <a:pPr marL="227965" indent="-227965"/>
            <a:r>
              <a:rPr lang="nl-NL" sz="2000" dirty="0">
                <a:latin typeface="Arial" panose="020B0604020202020204" pitchFamily="34" charset="0"/>
                <a:cs typeface="Arial" panose="020B0604020202020204" pitchFamily="34" charset="0"/>
              </a:rPr>
              <a:t>Toelichting</a:t>
            </a:r>
          </a:p>
          <a:p>
            <a:pPr marL="227965" indent="-227965"/>
            <a:r>
              <a:rPr lang="nl-NL" sz="2000" dirty="0">
                <a:latin typeface="Arial" panose="020B0604020202020204" pitchFamily="34" charset="0"/>
                <a:cs typeface="Arial" panose="020B0604020202020204" pitchFamily="34" charset="0"/>
              </a:rPr>
              <a:t>Bijlage toelichting</a:t>
            </a:r>
          </a:p>
          <a:p>
            <a:pPr marL="227965" indent="-227965"/>
            <a:r>
              <a:rPr lang="nl-NL" sz="2000" dirty="0">
                <a:latin typeface="Arial" panose="020B0604020202020204" pitchFamily="34" charset="0"/>
                <a:cs typeface="Arial" panose="020B0604020202020204" pitchFamily="34" charset="0"/>
              </a:rPr>
              <a:t>Regels</a:t>
            </a:r>
          </a:p>
          <a:p>
            <a:pPr marL="227965" indent="-227965"/>
            <a:r>
              <a:rPr lang="nl-NL" sz="2000" dirty="0">
                <a:latin typeface="Arial" panose="020B0604020202020204" pitchFamily="34" charset="0"/>
                <a:cs typeface="Arial" panose="020B0604020202020204" pitchFamily="34" charset="0"/>
              </a:rPr>
              <a:t>Bijlagen regels</a:t>
            </a:r>
          </a:p>
          <a:p>
            <a:pPr marL="227965" indent="-227965"/>
            <a:r>
              <a:rPr lang="nl-NL" sz="2000" dirty="0">
                <a:latin typeface="Arial" panose="020B0604020202020204" pitchFamily="34" charset="0"/>
                <a:cs typeface="Arial" panose="020B0604020202020204" pitchFamily="34" charset="0"/>
              </a:rPr>
              <a:t>Verbeelding</a:t>
            </a:r>
          </a:p>
        </p:txBody>
      </p:sp>
    </p:spTree>
    <p:extLst>
      <p:ext uri="{BB962C8B-B14F-4D97-AF65-F5344CB8AC3E}">
        <p14:creationId xmlns:p14="http://schemas.microsoft.com/office/powerpoint/2010/main" val="571017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3673119" cy="392974"/>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Nieuwe bestemmingen</a:t>
            </a:r>
          </a:p>
        </p:txBody>
      </p:sp>
      <p:pic>
        <p:nvPicPr>
          <p:cNvPr id="8" name="Afbeelding 7">
            <a:extLst>
              <a:ext uri="{FF2B5EF4-FFF2-40B4-BE49-F238E27FC236}">
                <a16:creationId xmlns:a16="http://schemas.microsoft.com/office/drawing/2014/main" id="{4ABFED5D-C56D-AFE8-1A50-623707F390A2}"/>
              </a:ext>
            </a:extLst>
          </p:cNvPr>
          <p:cNvPicPr>
            <a:picLocks noChangeAspect="1"/>
          </p:cNvPicPr>
          <p:nvPr/>
        </p:nvPicPr>
        <p:blipFill rotWithShape="1">
          <a:blip r:embed="rId2">
            <a:extLst>
              <a:ext uri="{28A0092B-C50C-407E-A947-70E740481C1C}">
                <a14:useLocalDpi xmlns:a14="http://schemas.microsoft.com/office/drawing/2010/main" val="0"/>
              </a:ext>
            </a:extLst>
          </a:blip>
          <a:srcRect r="23066" b="43625"/>
          <a:stretch/>
        </p:blipFill>
        <p:spPr>
          <a:xfrm>
            <a:off x="792007" y="1848488"/>
            <a:ext cx="3965522" cy="4347141"/>
          </a:xfrm>
          <a:prstGeom prst="rect">
            <a:avLst/>
          </a:prstGeom>
        </p:spPr>
      </p:pic>
      <p:pic>
        <p:nvPicPr>
          <p:cNvPr id="2" name="Afbeelding 1">
            <a:extLst>
              <a:ext uri="{FF2B5EF4-FFF2-40B4-BE49-F238E27FC236}">
                <a16:creationId xmlns:a16="http://schemas.microsoft.com/office/drawing/2014/main" id="{489588D1-5AD2-EB4A-9F32-667605FD16A8}"/>
              </a:ext>
            </a:extLst>
          </p:cNvPr>
          <p:cNvPicPr>
            <a:picLocks noChangeAspect="1"/>
          </p:cNvPicPr>
          <p:nvPr/>
        </p:nvPicPr>
        <p:blipFill rotWithShape="1">
          <a:blip r:embed="rId3">
            <a:extLst>
              <a:ext uri="{28A0092B-C50C-407E-A947-70E740481C1C}">
                <a14:useLocalDpi xmlns:a14="http://schemas.microsoft.com/office/drawing/2010/main" val="0"/>
              </a:ext>
            </a:extLst>
          </a:blip>
          <a:srcRect t="10076" b="3684"/>
          <a:stretch/>
        </p:blipFill>
        <p:spPr>
          <a:xfrm>
            <a:off x="5411425" y="1362935"/>
            <a:ext cx="6780575" cy="4916558"/>
          </a:xfrm>
          <a:prstGeom prst="rect">
            <a:avLst/>
          </a:prstGeom>
        </p:spPr>
      </p:pic>
    </p:spTree>
    <p:extLst>
      <p:ext uri="{BB962C8B-B14F-4D97-AF65-F5344CB8AC3E}">
        <p14:creationId xmlns:p14="http://schemas.microsoft.com/office/powerpoint/2010/main" val="3833166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Bestemmingsplan</a:t>
            </a:r>
            <a:endParaRPr lang="nl-NL" dirty="0"/>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3673119" cy="392974"/>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Nieuw bestemmingsplan</a:t>
            </a:r>
          </a:p>
        </p:txBody>
      </p:sp>
      <p:pic>
        <p:nvPicPr>
          <p:cNvPr id="8" name="Afbeelding 7">
            <a:extLst>
              <a:ext uri="{FF2B5EF4-FFF2-40B4-BE49-F238E27FC236}">
                <a16:creationId xmlns:a16="http://schemas.microsoft.com/office/drawing/2014/main" id="{4ABFED5D-C56D-AFE8-1A50-623707F390A2}"/>
              </a:ext>
            </a:extLst>
          </p:cNvPr>
          <p:cNvPicPr>
            <a:picLocks noChangeAspect="1"/>
          </p:cNvPicPr>
          <p:nvPr/>
        </p:nvPicPr>
        <p:blipFill rotWithShape="1">
          <a:blip r:embed="rId2">
            <a:extLst>
              <a:ext uri="{28A0092B-C50C-407E-A947-70E740481C1C}">
                <a14:useLocalDpi xmlns:a14="http://schemas.microsoft.com/office/drawing/2010/main" val="0"/>
              </a:ext>
            </a:extLst>
          </a:blip>
          <a:srcRect t="56229"/>
          <a:stretch/>
        </p:blipFill>
        <p:spPr>
          <a:xfrm>
            <a:off x="713834" y="1974573"/>
            <a:ext cx="4600287" cy="3012390"/>
          </a:xfrm>
          <a:prstGeom prst="rect">
            <a:avLst/>
          </a:prstGeom>
        </p:spPr>
      </p:pic>
      <p:pic>
        <p:nvPicPr>
          <p:cNvPr id="2" name="Afbeelding 1">
            <a:extLst>
              <a:ext uri="{FF2B5EF4-FFF2-40B4-BE49-F238E27FC236}">
                <a16:creationId xmlns:a16="http://schemas.microsoft.com/office/drawing/2014/main" id="{CEA30CA1-032D-ED02-451A-7EB679350974}"/>
              </a:ext>
            </a:extLst>
          </p:cNvPr>
          <p:cNvPicPr>
            <a:picLocks noChangeAspect="1"/>
          </p:cNvPicPr>
          <p:nvPr/>
        </p:nvPicPr>
        <p:blipFill rotWithShape="1">
          <a:blip r:embed="rId3">
            <a:extLst>
              <a:ext uri="{28A0092B-C50C-407E-A947-70E740481C1C}">
                <a14:useLocalDpi xmlns:a14="http://schemas.microsoft.com/office/drawing/2010/main" val="0"/>
              </a:ext>
            </a:extLst>
          </a:blip>
          <a:srcRect t="10076" b="3684"/>
          <a:stretch/>
        </p:blipFill>
        <p:spPr>
          <a:xfrm>
            <a:off x="5411425" y="1362935"/>
            <a:ext cx="6780575" cy="4916558"/>
          </a:xfrm>
          <a:prstGeom prst="rect">
            <a:avLst/>
          </a:prstGeom>
        </p:spPr>
      </p:pic>
    </p:spTree>
    <p:extLst>
      <p:ext uri="{BB962C8B-B14F-4D97-AF65-F5344CB8AC3E}">
        <p14:creationId xmlns:p14="http://schemas.microsoft.com/office/powerpoint/2010/main" val="2227611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ea typeface="Open Sans Light"/>
                <a:cs typeface="Open Sans Light"/>
              </a:rPr>
              <a:t>Deelgebied 3,4,5 - Gemeente - Bestemmingsplan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8" y="1396069"/>
            <a:ext cx="10784155" cy="4778590"/>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Uitgevoerde onderzoeken bestemmingsplan</a:t>
            </a:r>
          </a:p>
          <a:p>
            <a:pPr marL="227965" indent="-227965"/>
            <a:r>
              <a:rPr lang="nl-NL" sz="1800" b="1" dirty="0">
                <a:latin typeface="Arial,Bold"/>
              </a:rPr>
              <a:t>Bodem</a:t>
            </a:r>
          </a:p>
          <a:p>
            <a:pPr marL="227965" indent="-227965"/>
            <a:r>
              <a:rPr lang="nl-NL" sz="1800" b="1" dirty="0">
                <a:latin typeface="Arial,Bold"/>
              </a:rPr>
              <a:t>Geluid</a:t>
            </a:r>
          </a:p>
          <a:p>
            <a:pPr marL="227965" indent="-227965"/>
            <a:r>
              <a:rPr lang="nl-NL" sz="1800" b="1" dirty="0">
                <a:latin typeface="Arial,Bold"/>
              </a:rPr>
              <a:t>Watertoets</a:t>
            </a:r>
          </a:p>
          <a:p>
            <a:pPr marL="227965" indent="-227965"/>
            <a:r>
              <a:rPr lang="nl-NL" sz="1800" b="1" dirty="0">
                <a:latin typeface="Arial,Bold"/>
              </a:rPr>
              <a:t>Flora en Fauna</a:t>
            </a:r>
            <a:endParaRPr lang="nl-NL" sz="1800" b="0" i="0" u="none" strike="noStrike" baseline="0" dirty="0">
              <a:latin typeface="Arial" panose="020B0604020202020204" pitchFamily="34" charset="0"/>
            </a:endParaRPr>
          </a:p>
          <a:p>
            <a:pPr marL="227965" indent="-227965"/>
            <a:r>
              <a:rPr lang="nl-NL" sz="1800" b="1" dirty="0">
                <a:latin typeface="Arial,Bold"/>
              </a:rPr>
              <a:t>Archeologie</a:t>
            </a:r>
            <a:r>
              <a:rPr lang="nl-NL" sz="1800" dirty="0">
                <a:latin typeface="Arial" panose="020B0604020202020204" pitchFamily="34" charset="0"/>
                <a:cs typeface="Arial" panose="020B0604020202020204" pitchFamily="34" charset="0"/>
              </a:rPr>
              <a:t>: </a:t>
            </a:r>
          </a:p>
          <a:p>
            <a:pPr marL="227965" indent="-227965"/>
            <a:r>
              <a:rPr lang="nl-NL" sz="1800" b="1" i="0" u="none" strike="noStrike" baseline="0" dirty="0">
                <a:latin typeface="Arial,Bold"/>
                <a:ea typeface="Open Sans Light"/>
                <a:cs typeface="Open Sans Light"/>
              </a:rPr>
              <a:t>Verkeer en parkeren:</a:t>
            </a:r>
            <a:r>
              <a:rPr lang="nl-NL" sz="1800" b="1" dirty="0">
                <a:latin typeface="Arial,Bold"/>
                <a:ea typeface="Open Sans Light"/>
                <a:cs typeface="Open Sans Light"/>
              </a:rPr>
              <a:t> </a:t>
            </a:r>
            <a:r>
              <a:rPr lang="nl-NL" sz="1800" dirty="0">
                <a:latin typeface="Arial"/>
                <a:ea typeface="Open Sans Light"/>
                <a:cs typeface="Open Sans Light"/>
              </a:rPr>
              <a:t> </a:t>
            </a:r>
            <a:r>
              <a:rPr lang="nl-NL" sz="1800" b="1" dirty="0">
                <a:latin typeface="Arial,Bold"/>
                <a:ea typeface="Open Sans Light"/>
                <a:cs typeface="Open Sans Light"/>
              </a:rPr>
              <a:t>Kadernota Parkeren 2017-2021 van de gemeente Halderberge:</a:t>
            </a:r>
          </a:p>
          <a:p>
            <a:pPr marL="685165" lvl="1" indent="-227965"/>
            <a:r>
              <a:rPr lang="nl-NL" sz="1800" b="0" i="0" u="none" strike="noStrike" baseline="0" dirty="0">
                <a:latin typeface="Arial"/>
                <a:ea typeface="Open Sans Light"/>
                <a:cs typeface="Open Sans Light"/>
              </a:rPr>
              <a:t>voor woningen tot 90 m2 een parkeernorm van 1,9;</a:t>
            </a:r>
          </a:p>
          <a:p>
            <a:pPr marL="685165" lvl="1" indent="-227965"/>
            <a:r>
              <a:rPr lang="nl-NL" sz="1800" b="0" i="0" u="none" strike="noStrike" baseline="0" dirty="0">
                <a:latin typeface="Arial"/>
                <a:ea typeface="Open Sans Light"/>
                <a:cs typeface="Open Sans Light"/>
              </a:rPr>
              <a:t>voor woningen groter dan 90 m2 een parkeernorm van 2,1;</a:t>
            </a:r>
            <a:r>
              <a:rPr lang="nl-NL" sz="1800" dirty="0">
                <a:latin typeface="Arial"/>
                <a:ea typeface="Open Sans Light"/>
                <a:cs typeface="Open Sans Light"/>
              </a:rPr>
              <a:t> </a:t>
            </a:r>
            <a:endParaRPr lang="nl-NL" sz="1800" b="0" i="0" u="none" strike="noStrike" baseline="0" dirty="0">
              <a:latin typeface="Arial" panose="020B0604020202020204" pitchFamily="34" charset="0"/>
            </a:endParaRPr>
          </a:p>
          <a:p>
            <a:pPr marL="227965" indent="-227965" algn="l"/>
            <a:r>
              <a:rPr lang="nl-NL" sz="1800" b="1" dirty="0">
                <a:latin typeface="Arial,Bold"/>
              </a:rPr>
              <a:t>Stikstof en luchtkwaliteit</a:t>
            </a:r>
          </a:p>
          <a:p>
            <a:pPr marL="227965" indent="-227965" algn="l"/>
            <a:r>
              <a:rPr lang="nl-NL" sz="1800" b="1" i="0" u="none" strike="noStrike" baseline="0" dirty="0">
                <a:latin typeface="Arial,Bold"/>
              </a:rPr>
              <a:t>Bedrijven en milieuzonering </a:t>
            </a:r>
            <a:endParaRPr lang="nl-NL" sz="1800" b="0" i="0" u="none" strike="noStrike" baseline="0" dirty="0">
              <a:latin typeface="Arial" panose="020B0604020202020204" pitchFamily="34" charset="0"/>
            </a:endParaRPr>
          </a:p>
          <a:p>
            <a:pPr marL="227965" indent="-227965" algn="l"/>
            <a:r>
              <a:rPr lang="nl-NL" sz="1800" b="1" dirty="0">
                <a:latin typeface="Arial,Bold"/>
              </a:rPr>
              <a:t>Geur</a:t>
            </a:r>
          </a:p>
          <a:p>
            <a:pPr marL="227965" indent="-227965" algn="l"/>
            <a:r>
              <a:rPr lang="nl-NL" sz="1800" b="1" dirty="0">
                <a:latin typeface="Arial,Bold"/>
              </a:rPr>
              <a:t>Externe veiligheid</a:t>
            </a:r>
          </a:p>
        </p:txBody>
      </p:sp>
    </p:spTree>
    <p:extLst>
      <p:ext uri="{BB962C8B-B14F-4D97-AF65-F5344CB8AC3E}">
        <p14:creationId xmlns:p14="http://schemas.microsoft.com/office/powerpoint/2010/main" val="761252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a:xfrm>
            <a:off x="720000" y="578507"/>
            <a:ext cx="11472000" cy="817561"/>
          </a:xfrm>
        </p:spPr>
        <p:txBody>
          <a:bodyPr>
            <a:normAutofit fontScale="90000"/>
          </a:bodyPr>
          <a:lstStyle/>
          <a:p>
            <a:r>
              <a:rPr lang="nl-NL" dirty="0">
                <a:ea typeface="Open Sans Light"/>
                <a:cs typeface="Open Sans Light"/>
              </a:rPr>
              <a:t>Deelgebied 3,4,5  - Voorbereidingen bouw- en woonrijp maken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720000" y="1538943"/>
            <a:ext cx="7819029" cy="407433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nl-NL" sz="1800" dirty="0">
                <a:latin typeface="Arial"/>
                <a:ea typeface="Open Sans Light"/>
                <a:cs typeface="Arial"/>
              </a:rPr>
              <a:t>O</a:t>
            </a:r>
            <a:r>
              <a:rPr lang="nl-NL" sz="2000" dirty="0">
                <a:latin typeface="Arial"/>
                <a:ea typeface="Open Sans Light"/>
                <a:cs typeface="Arial"/>
              </a:rPr>
              <a:t>penbare ruimte / ondergrondse voorzieningen</a:t>
            </a:r>
          </a:p>
          <a:p>
            <a:pPr marL="227965" indent="-227965"/>
            <a:r>
              <a:rPr lang="nl-NL" sz="2000" dirty="0">
                <a:latin typeface="Arial"/>
                <a:ea typeface="Open Sans Light"/>
                <a:cs typeface="Arial"/>
              </a:rPr>
              <a:t>Bouwrijp voor de woningen</a:t>
            </a:r>
          </a:p>
          <a:p>
            <a:pPr marL="227965" indent="-227965"/>
            <a:r>
              <a:rPr lang="nl-NL" sz="2000" dirty="0">
                <a:latin typeface="Arial"/>
                <a:ea typeface="Open Sans Light"/>
                <a:cs typeface="Arial"/>
              </a:rPr>
              <a:t>Woonrijp na de woningen</a:t>
            </a:r>
          </a:p>
          <a:p>
            <a:pPr marL="227965" indent="-227965"/>
            <a:r>
              <a:rPr lang="nl-NL" sz="2000" dirty="0">
                <a:latin typeface="Arial"/>
                <a:ea typeface="Open Sans Light"/>
                <a:cs typeface="Arial"/>
              </a:rPr>
              <a:t>ATAB Civiele Techniek</a:t>
            </a:r>
            <a:endParaRPr lang="nl-NL" sz="2000" dirty="0">
              <a:latin typeface="Arial" panose="020B0604020202020204" pitchFamily="34" charset="0"/>
              <a:cs typeface="Arial" panose="020B0604020202020204" pitchFamily="34" charset="0"/>
            </a:endParaRPr>
          </a:p>
          <a:p>
            <a:pPr marL="685165" lvl="1" indent="-227965"/>
            <a:r>
              <a:rPr lang="nl-NL" dirty="0">
                <a:latin typeface="Arial"/>
                <a:ea typeface="Open Sans Light"/>
                <a:cs typeface="Arial"/>
              </a:rPr>
              <a:t>Onderzoeken voor uitvoering (</a:t>
            </a:r>
            <a:r>
              <a:rPr lang="nl-NL" dirty="0" err="1">
                <a:latin typeface="Arial"/>
                <a:ea typeface="Open Sans Light"/>
                <a:cs typeface="Arial"/>
              </a:rPr>
              <a:t>inmeting</a:t>
            </a:r>
            <a:r>
              <a:rPr lang="nl-NL" dirty="0">
                <a:latin typeface="Arial"/>
                <a:ea typeface="Open Sans Light"/>
                <a:cs typeface="Arial"/>
              </a:rPr>
              <a:t> gebied, rioleringsberekeningen)</a:t>
            </a:r>
          </a:p>
          <a:p>
            <a:pPr marL="685165" lvl="1" indent="-227965"/>
            <a:r>
              <a:rPr lang="nl-NL" dirty="0">
                <a:latin typeface="Arial"/>
                <a:ea typeface="Open Sans Light"/>
                <a:cs typeface="Arial"/>
              </a:rPr>
              <a:t>Ontwerp (riolering, waterberging, groen)</a:t>
            </a:r>
          </a:p>
          <a:p>
            <a:pPr marL="685165" lvl="1" indent="-227965"/>
            <a:r>
              <a:rPr lang="nl-NL" dirty="0">
                <a:latin typeface="Arial"/>
                <a:ea typeface="Open Sans Light"/>
                <a:cs typeface="Arial"/>
              </a:rPr>
              <a:t>Contractstukken voor uitvoering</a:t>
            </a:r>
          </a:p>
          <a:p>
            <a:pPr marL="227965" indent="-227965"/>
            <a:r>
              <a:rPr lang="nl-NL" sz="2000" dirty="0">
                <a:latin typeface="Arial"/>
                <a:ea typeface="Open Sans Light"/>
                <a:cs typeface="Arial"/>
              </a:rPr>
              <a:t>Ontwerp proces</a:t>
            </a:r>
            <a:endParaRPr lang="nl-NL" sz="2000" dirty="0">
              <a:latin typeface="Arial"/>
            </a:endParaRPr>
          </a:p>
          <a:p>
            <a:pPr marL="685165" lvl="1" indent="-227965"/>
            <a:r>
              <a:rPr lang="nl-NL" dirty="0">
                <a:ea typeface="Open Sans Light"/>
                <a:cs typeface="Arial"/>
              </a:rPr>
              <a:t>VO – DO – UO </a:t>
            </a:r>
            <a:endParaRPr lang="nl-NL" dirty="0">
              <a:cs typeface="Arial"/>
            </a:endParaRPr>
          </a:p>
          <a:p>
            <a:pPr marL="227965" indent="-227965"/>
            <a:r>
              <a:rPr lang="nl-NL" sz="2000" dirty="0">
                <a:latin typeface="Arial"/>
                <a:ea typeface="Open Sans Light"/>
                <a:cs typeface="Arial"/>
              </a:rPr>
              <a:t>Streven eind 2023 gereed met voorbereidingen</a:t>
            </a:r>
            <a:endParaRPr lang="nl-NL" sz="2000" dirty="0">
              <a:latin typeface="Arial" panose="020B0604020202020204" pitchFamily="34" charset="0"/>
              <a:cs typeface="Arial" panose="020B0604020202020204" pitchFamily="34" charset="0"/>
            </a:endParaRPr>
          </a:p>
          <a:p>
            <a:pPr marL="227965" indent="-227965"/>
            <a:r>
              <a:rPr lang="nl-NL" sz="2000" dirty="0">
                <a:latin typeface="Arial"/>
                <a:ea typeface="Open Sans Light"/>
                <a:cs typeface="Arial"/>
              </a:rPr>
              <a:t>Selectie aannemer openbare ruimte</a:t>
            </a:r>
          </a:p>
          <a:p>
            <a:pPr marL="227965" indent="-227965"/>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p:txBody>
      </p:sp>
      <p:pic>
        <p:nvPicPr>
          <p:cNvPr id="2" name="Afbeelding 3" descr="Afbeelding met boom, buitenshuis, bouw, bebost&#10;&#10;Automatisch gegenereerde beschrijving">
            <a:extLst>
              <a:ext uri="{FF2B5EF4-FFF2-40B4-BE49-F238E27FC236}">
                <a16:creationId xmlns:a16="http://schemas.microsoft.com/office/drawing/2014/main" id="{52D6C84A-1010-FC05-3757-4A2309A79E8A}"/>
              </a:ext>
            </a:extLst>
          </p:cNvPr>
          <p:cNvPicPr>
            <a:picLocks noChangeAspect="1"/>
          </p:cNvPicPr>
          <p:nvPr/>
        </p:nvPicPr>
        <p:blipFill>
          <a:blip r:embed="rId2"/>
          <a:stretch>
            <a:fillRect/>
          </a:stretch>
        </p:blipFill>
        <p:spPr>
          <a:xfrm>
            <a:off x="7676032" y="1399980"/>
            <a:ext cx="4154311" cy="2333272"/>
          </a:xfrm>
          <a:prstGeom prst="rect">
            <a:avLst/>
          </a:prstGeom>
        </p:spPr>
      </p:pic>
      <p:pic>
        <p:nvPicPr>
          <p:cNvPr id="4" name="Afbeelding 4">
            <a:extLst>
              <a:ext uri="{FF2B5EF4-FFF2-40B4-BE49-F238E27FC236}">
                <a16:creationId xmlns:a16="http://schemas.microsoft.com/office/drawing/2014/main" id="{B2087F87-EE51-AD4F-E833-90517EA5B55F}"/>
              </a:ext>
            </a:extLst>
          </p:cNvPr>
          <p:cNvPicPr>
            <a:picLocks noChangeAspect="1"/>
          </p:cNvPicPr>
          <p:nvPr/>
        </p:nvPicPr>
        <p:blipFill>
          <a:blip r:embed="rId3"/>
          <a:stretch>
            <a:fillRect/>
          </a:stretch>
        </p:blipFill>
        <p:spPr>
          <a:xfrm>
            <a:off x="7969956" y="3862579"/>
            <a:ext cx="3571051" cy="2340767"/>
          </a:xfrm>
          <a:prstGeom prst="rect">
            <a:avLst/>
          </a:prstGeom>
        </p:spPr>
      </p:pic>
    </p:spTree>
    <p:extLst>
      <p:ext uri="{BB962C8B-B14F-4D97-AF65-F5344CB8AC3E}">
        <p14:creationId xmlns:p14="http://schemas.microsoft.com/office/powerpoint/2010/main" val="899422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a:xfrm>
            <a:off x="720000" y="578507"/>
            <a:ext cx="11472000" cy="817561"/>
          </a:xfrm>
        </p:spPr>
        <p:txBody>
          <a:bodyPr>
            <a:normAutofit fontScale="90000"/>
          </a:bodyPr>
          <a:lstStyle/>
          <a:p>
            <a:r>
              <a:rPr lang="nl-NL" dirty="0">
                <a:ea typeface="Open Sans Light"/>
                <a:cs typeface="Open Sans Light"/>
              </a:rPr>
              <a:t>Deelgebied 3,4,5 - Voorbereidingen bouw- en woonrijp maken</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720000" y="1396068"/>
            <a:ext cx="7318967" cy="407433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endParaRPr lang="nl-NL" sz="1800" dirty="0">
              <a:latin typeface="Arial"/>
              <a:ea typeface="Open Sans Light"/>
              <a:cs typeface="Arial"/>
            </a:endParaRPr>
          </a:p>
          <a:p>
            <a:pPr marL="227965" indent="-227965"/>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p:txBody>
      </p:sp>
      <p:sp>
        <p:nvSpPr>
          <p:cNvPr id="4" name="Tijdelijke aanduiding voor inhoud 1">
            <a:extLst>
              <a:ext uri="{FF2B5EF4-FFF2-40B4-BE49-F238E27FC236}">
                <a16:creationId xmlns:a16="http://schemas.microsoft.com/office/drawing/2014/main" id="{D1E102E3-A82D-C9F5-9D03-6AF0F50F3351}"/>
              </a:ext>
            </a:extLst>
          </p:cNvPr>
          <p:cNvSpPr txBox="1">
            <a:spLocks/>
          </p:cNvSpPr>
          <p:nvPr/>
        </p:nvSpPr>
        <p:spPr>
          <a:xfrm>
            <a:off x="717619" y="1512749"/>
            <a:ext cx="10874288" cy="4074339"/>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7965" indent="-227965"/>
            <a:r>
              <a:rPr lang="nl-NL" sz="2000" dirty="0">
                <a:latin typeface="Arial"/>
                <a:ea typeface="Open Sans Light"/>
                <a:cs typeface="Arial"/>
              </a:rPr>
              <a:t>Havendijk "op de dijk" niet binnen project</a:t>
            </a:r>
            <a:endParaRPr lang="nl-NL" sz="2000" dirty="0"/>
          </a:p>
          <a:p>
            <a:pPr marL="227965" indent="-227965"/>
            <a:r>
              <a:rPr lang="nl-NL" sz="2000" dirty="0">
                <a:latin typeface="Arial"/>
                <a:ea typeface="Open Sans Light"/>
                <a:cs typeface="Arial"/>
              </a:rPr>
              <a:t>Vanuit weginspecties, wel onderhoud, geen aanleiding voor reconstructie</a:t>
            </a:r>
            <a:endParaRPr lang="nl-NL" sz="2000" dirty="0">
              <a:latin typeface="Arial" panose="020B0604020202020204" pitchFamily="34" charset="0"/>
              <a:cs typeface="Arial" panose="020B0604020202020204" pitchFamily="34" charset="0"/>
            </a:endParaRPr>
          </a:p>
          <a:p>
            <a:pPr marL="227965" indent="-227965"/>
            <a:r>
              <a:rPr lang="nl-NL" sz="2000" dirty="0">
                <a:latin typeface="Arial"/>
                <a:ea typeface="Open Sans Light"/>
                <a:cs typeface="Arial"/>
              </a:rPr>
              <a:t>Bij lagere snelheid ander wegprofiel (klinkers, smaller)</a:t>
            </a:r>
            <a:endParaRPr lang="nl-NL" sz="2000" dirty="0">
              <a:latin typeface="Arial" panose="020B0604020202020204" pitchFamily="34" charset="0"/>
              <a:cs typeface="Arial" panose="020B0604020202020204" pitchFamily="34" charset="0"/>
            </a:endParaRPr>
          </a:p>
          <a:p>
            <a:pPr marL="227965" indent="-227965"/>
            <a:r>
              <a:rPr lang="nl-NL" sz="2000" dirty="0">
                <a:latin typeface="Arial"/>
                <a:ea typeface="Open Sans Light"/>
                <a:cs typeface="Arial"/>
              </a:rPr>
              <a:t>Concept mobiliteitsvisie buiten de bebouwde kom naar 60 km/uur (inrichting voldoet al)</a:t>
            </a:r>
            <a:endParaRPr lang="nl-NL" sz="2000" dirty="0">
              <a:latin typeface="Arial" panose="020B0604020202020204" pitchFamily="34" charset="0"/>
              <a:cs typeface="Arial" panose="020B0604020202020204" pitchFamily="34" charset="0"/>
            </a:endParaRPr>
          </a:p>
          <a:p>
            <a:pPr marL="685165" lvl="1" indent="-227965">
              <a:buFont typeface="Wingdings" panose="020B0604020202020204" pitchFamily="34" charset="0"/>
              <a:buChar char="v"/>
            </a:pPr>
            <a:r>
              <a:rPr lang="nl-NL" dirty="0">
                <a:latin typeface="Arial"/>
                <a:ea typeface="Open Sans Light"/>
                <a:cs typeface="Arial"/>
              </a:rPr>
              <a:t> Deze week in de raadsvergadering</a:t>
            </a:r>
            <a:endParaRPr lang="nl-NL" dirty="0">
              <a:latin typeface="Arial" panose="020B0604020202020204" pitchFamily="34" charset="0"/>
              <a:cs typeface="Arial" panose="020B0604020202020204" pitchFamily="34" charset="0"/>
            </a:endParaRPr>
          </a:p>
          <a:p>
            <a:pPr marL="227965" indent="-227965"/>
            <a:endParaRPr lang="nl-NL" sz="2000" dirty="0">
              <a:latin typeface="Arial" panose="020B0604020202020204" pitchFamily="34" charset="0"/>
              <a:cs typeface="Arial" panose="020B0604020202020204" pitchFamily="34" charset="0"/>
            </a:endParaRPr>
          </a:p>
          <a:p>
            <a:pPr marL="0" indent="0">
              <a:buNone/>
            </a:pPr>
            <a:endParaRPr lang="nl-NL" sz="1800" dirty="0">
              <a:solidFill>
                <a:srgbClr val="FF0000"/>
              </a:solidFill>
              <a:latin typeface="Arial" panose="020B0604020202020204" pitchFamily="34" charset="0"/>
              <a:cs typeface="Arial" panose="020B0604020202020204" pitchFamily="34" charset="0"/>
            </a:endParaRPr>
          </a:p>
          <a:p>
            <a:pPr marL="0" indent="0">
              <a:buNone/>
            </a:pPr>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a:p>
            <a:pPr marL="227965" indent="-227965"/>
            <a:endParaRPr lang="nl-NL" sz="1800" dirty="0">
              <a:latin typeface="Arial" panose="020B0604020202020204" pitchFamily="34" charset="0"/>
              <a:cs typeface="Arial" panose="020B0604020202020204" pitchFamily="34" charset="0"/>
            </a:endParaRPr>
          </a:p>
        </p:txBody>
      </p:sp>
      <p:pic>
        <p:nvPicPr>
          <p:cNvPr id="7" name="Afbeelding 7" descr="Afbeelding met tekst, buitenshuis, teken, massa&#10;&#10;Automatisch gegenereerde beschrijving">
            <a:extLst>
              <a:ext uri="{FF2B5EF4-FFF2-40B4-BE49-F238E27FC236}">
                <a16:creationId xmlns:a16="http://schemas.microsoft.com/office/drawing/2014/main" id="{3972B1EB-FFF9-60DE-DF56-4489F8795C23}"/>
              </a:ext>
            </a:extLst>
          </p:cNvPr>
          <p:cNvPicPr>
            <a:picLocks noChangeAspect="1"/>
          </p:cNvPicPr>
          <p:nvPr/>
        </p:nvPicPr>
        <p:blipFill>
          <a:blip r:embed="rId2"/>
          <a:stretch>
            <a:fillRect/>
          </a:stretch>
        </p:blipFill>
        <p:spPr>
          <a:xfrm>
            <a:off x="3483505" y="3482002"/>
            <a:ext cx="8359422" cy="2632139"/>
          </a:xfrm>
          <a:prstGeom prst="rect">
            <a:avLst/>
          </a:prstGeom>
        </p:spPr>
      </p:pic>
    </p:spTree>
    <p:extLst>
      <p:ext uri="{BB962C8B-B14F-4D97-AF65-F5344CB8AC3E}">
        <p14:creationId xmlns:p14="http://schemas.microsoft.com/office/powerpoint/2010/main" val="68689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2D7B047F-3922-46F9-B5EA-B8CF0CC10573}"/>
              </a:ext>
            </a:extLst>
          </p:cNvPr>
          <p:cNvSpPr/>
          <p:nvPr/>
        </p:nvSpPr>
        <p:spPr>
          <a:xfrm>
            <a:off x="1446281" y="2380636"/>
            <a:ext cx="4891087" cy="480219"/>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b="1" dirty="0">
              <a:solidFill>
                <a:schemeClr val="tx1"/>
              </a:solidFill>
            </a:endParaRPr>
          </a:p>
          <a:p>
            <a:pPr>
              <a:defRPr/>
            </a:pPr>
            <a:r>
              <a:rPr lang="nl-NL" b="1" dirty="0">
                <a:solidFill>
                  <a:schemeClr val="tx1"/>
                </a:solidFill>
              </a:rPr>
              <a:t>Uitvoeringstekening openbare ruimte</a:t>
            </a:r>
            <a:endParaRPr lang="nl-NL" b="1" dirty="0">
              <a:solidFill>
                <a:schemeClr val="tx1"/>
              </a:solidFill>
              <a:cs typeface="Arial"/>
            </a:endParaRPr>
          </a:p>
          <a:p>
            <a:pPr algn="ctr">
              <a:defRPr/>
            </a:pPr>
            <a:endParaRPr lang="nl-NL" b="1" dirty="0">
              <a:solidFill>
                <a:schemeClr val="tx1"/>
              </a:solidFill>
              <a:cs typeface="Arial"/>
            </a:endParaRPr>
          </a:p>
        </p:txBody>
      </p:sp>
      <p:sp>
        <p:nvSpPr>
          <p:cNvPr id="9" name="Rechthoek 8">
            <a:extLst>
              <a:ext uri="{FF2B5EF4-FFF2-40B4-BE49-F238E27FC236}">
                <a16:creationId xmlns:a16="http://schemas.microsoft.com/office/drawing/2014/main" id="{72820A47-6486-4CE9-B196-DEBED4C9AAB8}"/>
              </a:ext>
            </a:extLst>
          </p:cNvPr>
          <p:cNvSpPr/>
          <p:nvPr/>
        </p:nvSpPr>
        <p:spPr>
          <a:xfrm>
            <a:off x="1458187" y="4562655"/>
            <a:ext cx="4891087" cy="599281"/>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Uitwerken bouwplannen</a:t>
            </a:r>
            <a:endParaRPr lang="nl-NL" b="1" dirty="0">
              <a:solidFill>
                <a:schemeClr val="tx1"/>
              </a:solidFill>
              <a:cs typeface="Arial"/>
            </a:endParaRPr>
          </a:p>
        </p:txBody>
      </p:sp>
      <p:sp>
        <p:nvSpPr>
          <p:cNvPr id="10" name="Rechthoek 9">
            <a:extLst>
              <a:ext uri="{FF2B5EF4-FFF2-40B4-BE49-F238E27FC236}">
                <a16:creationId xmlns:a16="http://schemas.microsoft.com/office/drawing/2014/main" id="{F13812F0-8D25-4E9E-B113-AB26EE29C03A}"/>
              </a:ext>
            </a:extLst>
          </p:cNvPr>
          <p:cNvSpPr/>
          <p:nvPr/>
        </p:nvSpPr>
        <p:spPr>
          <a:xfrm>
            <a:off x="1466918" y="3068024"/>
            <a:ext cx="4876006" cy="563562"/>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Vastgesteld bestemmingsplan raadsbesluit</a:t>
            </a:r>
            <a:endParaRPr lang="nl-NL" b="1" dirty="0">
              <a:solidFill>
                <a:schemeClr val="tx1"/>
              </a:solidFill>
              <a:cs typeface="Arial"/>
            </a:endParaRPr>
          </a:p>
        </p:txBody>
      </p:sp>
      <p:sp>
        <p:nvSpPr>
          <p:cNvPr id="11" name="Rechthoek 10">
            <a:extLst>
              <a:ext uri="{FF2B5EF4-FFF2-40B4-BE49-F238E27FC236}">
                <a16:creationId xmlns:a16="http://schemas.microsoft.com/office/drawing/2014/main" id="{A402F8A9-1614-4BA5-BB0C-605909D51C35}"/>
              </a:ext>
            </a:extLst>
          </p:cNvPr>
          <p:cNvSpPr/>
          <p:nvPr/>
        </p:nvSpPr>
        <p:spPr>
          <a:xfrm>
            <a:off x="6823937" y="2380636"/>
            <a:ext cx="3240087" cy="5397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Medio - oktober 2023</a:t>
            </a:r>
          </a:p>
        </p:txBody>
      </p:sp>
      <p:sp>
        <p:nvSpPr>
          <p:cNvPr id="12" name="Rechthoek 11">
            <a:extLst>
              <a:ext uri="{FF2B5EF4-FFF2-40B4-BE49-F238E27FC236}">
                <a16:creationId xmlns:a16="http://schemas.microsoft.com/office/drawing/2014/main" id="{EE826125-23ED-490B-86AC-AD677700E427}"/>
              </a:ext>
            </a:extLst>
          </p:cNvPr>
          <p:cNvSpPr/>
          <p:nvPr/>
        </p:nvSpPr>
        <p:spPr>
          <a:xfrm>
            <a:off x="6812031" y="4562655"/>
            <a:ext cx="3228181" cy="56356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Januari - juni 2024</a:t>
            </a:r>
          </a:p>
        </p:txBody>
      </p:sp>
      <p:sp>
        <p:nvSpPr>
          <p:cNvPr id="13" name="Rechthoek 12">
            <a:extLst>
              <a:ext uri="{FF2B5EF4-FFF2-40B4-BE49-F238E27FC236}">
                <a16:creationId xmlns:a16="http://schemas.microsoft.com/office/drawing/2014/main" id="{5F3DE039-6CFE-4A6C-B953-79350AD84C7F}"/>
              </a:ext>
            </a:extLst>
          </p:cNvPr>
          <p:cNvSpPr/>
          <p:nvPr/>
        </p:nvSpPr>
        <p:spPr>
          <a:xfrm>
            <a:off x="6820762" y="3091837"/>
            <a:ext cx="3236912" cy="5278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endParaRPr lang="nl-NL" dirty="0">
              <a:solidFill>
                <a:srgbClr val="000000"/>
              </a:solidFill>
            </a:endParaRPr>
          </a:p>
          <a:p>
            <a:pPr>
              <a:defRPr/>
            </a:pPr>
            <a:r>
              <a:rPr lang="nl-NL" dirty="0">
                <a:solidFill>
                  <a:srgbClr val="000000"/>
                </a:solidFill>
              </a:rPr>
              <a:t>Oktober- november 2023</a:t>
            </a:r>
            <a:endParaRPr lang="nl-NL" dirty="0">
              <a:solidFill>
                <a:srgbClr val="000000"/>
              </a:solidFill>
              <a:cs typeface="Arial"/>
            </a:endParaRPr>
          </a:p>
          <a:p>
            <a:pPr>
              <a:defRPr/>
            </a:pPr>
            <a:endParaRPr lang="nl-NL" dirty="0">
              <a:solidFill>
                <a:srgbClr val="000000"/>
              </a:solidFill>
              <a:cs typeface="Arial"/>
            </a:endParaRPr>
          </a:p>
        </p:txBody>
      </p:sp>
      <p:sp>
        <p:nvSpPr>
          <p:cNvPr id="14" name="Rechthoek 13">
            <a:extLst>
              <a:ext uri="{FF2B5EF4-FFF2-40B4-BE49-F238E27FC236}">
                <a16:creationId xmlns:a16="http://schemas.microsoft.com/office/drawing/2014/main" id="{912A284C-8234-4DE3-9A9E-70AADC9FAAB7}"/>
              </a:ext>
            </a:extLst>
          </p:cNvPr>
          <p:cNvSpPr/>
          <p:nvPr/>
        </p:nvSpPr>
        <p:spPr>
          <a:xfrm>
            <a:off x="1458187" y="5288143"/>
            <a:ext cx="4887912" cy="515938"/>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Start bouwrijp maken</a:t>
            </a:r>
            <a:endParaRPr lang="nl-NL" b="1" dirty="0">
              <a:solidFill>
                <a:schemeClr val="tx1"/>
              </a:solidFill>
              <a:cs typeface="Arial"/>
            </a:endParaRPr>
          </a:p>
        </p:txBody>
      </p:sp>
      <p:sp>
        <p:nvSpPr>
          <p:cNvPr id="15" name="Rechthoek 14">
            <a:extLst>
              <a:ext uri="{FF2B5EF4-FFF2-40B4-BE49-F238E27FC236}">
                <a16:creationId xmlns:a16="http://schemas.microsoft.com/office/drawing/2014/main" id="{EA0F3611-FB21-42A7-93A8-7DF2D8447ED8}"/>
              </a:ext>
            </a:extLst>
          </p:cNvPr>
          <p:cNvSpPr/>
          <p:nvPr/>
        </p:nvSpPr>
        <p:spPr>
          <a:xfrm>
            <a:off x="6812031" y="5276237"/>
            <a:ext cx="3225006" cy="58737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April 2024</a:t>
            </a:r>
          </a:p>
        </p:txBody>
      </p:sp>
      <p:sp>
        <p:nvSpPr>
          <p:cNvPr id="16" name="Rechthoek 15">
            <a:extLst>
              <a:ext uri="{FF2B5EF4-FFF2-40B4-BE49-F238E27FC236}">
                <a16:creationId xmlns:a16="http://schemas.microsoft.com/office/drawing/2014/main" id="{7C89BFFA-3903-42DF-8F44-E6B9EFE083D1}"/>
              </a:ext>
            </a:extLst>
          </p:cNvPr>
          <p:cNvSpPr/>
          <p:nvPr/>
        </p:nvSpPr>
        <p:spPr>
          <a:xfrm>
            <a:off x="1466918" y="3803830"/>
            <a:ext cx="4879181" cy="672306"/>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Op zoek naar aannemer/bouwer(s) </a:t>
            </a:r>
            <a:endParaRPr lang="nl-NL" sz="1400" b="1" dirty="0">
              <a:solidFill>
                <a:schemeClr val="tx1"/>
              </a:solidFill>
            </a:endParaRPr>
          </a:p>
        </p:txBody>
      </p:sp>
      <p:sp>
        <p:nvSpPr>
          <p:cNvPr id="17" name="Rechthoek 16">
            <a:extLst>
              <a:ext uri="{FF2B5EF4-FFF2-40B4-BE49-F238E27FC236}">
                <a16:creationId xmlns:a16="http://schemas.microsoft.com/office/drawing/2014/main" id="{39780C1A-E481-4EA7-B454-EFF2A48E18E8}"/>
              </a:ext>
            </a:extLst>
          </p:cNvPr>
          <p:cNvSpPr/>
          <p:nvPr/>
        </p:nvSpPr>
        <p:spPr>
          <a:xfrm>
            <a:off x="6820762" y="3803830"/>
            <a:ext cx="3228181" cy="55324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November - december 2023</a:t>
            </a:r>
            <a:endParaRPr lang="nl-NL" dirty="0">
              <a:solidFill>
                <a:srgbClr val="000000"/>
              </a:solidFill>
              <a:cs typeface="Arial"/>
            </a:endParaRPr>
          </a:p>
        </p:txBody>
      </p:sp>
      <p:pic>
        <p:nvPicPr>
          <p:cNvPr id="18" name="Picture 19">
            <a:extLst>
              <a:ext uri="{FF2B5EF4-FFF2-40B4-BE49-F238E27FC236}">
                <a16:creationId xmlns:a16="http://schemas.microsoft.com/office/drawing/2014/main" id="{AD35249F-3C59-4613-A2D1-F5BE2FA91E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662" y="5281793"/>
            <a:ext cx="5476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20">
            <a:extLst>
              <a:ext uri="{FF2B5EF4-FFF2-40B4-BE49-F238E27FC236}">
                <a16:creationId xmlns:a16="http://schemas.microsoft.com/office/drawing/2014/main" id="{2037EC65-FE13-4456-9432-27FAF5910B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375" y="2379843"/>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1">
            <a:extLst>
              <a:ext uri="{FF2B5EF4-FFF2-40B4-BE49-F238E27FC236}">
                <a16:creationId xmlns:a16="http://schemas.microsoft.com/office/drawing/2014/main" id="{438E6D3E-CF9D-4D43-B025-8962FC41807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2225" y="3732393"/>
            <a:ext cx="7239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2">
            <a:extLst>
              <a:ext uri="{FF2B5EF4-FFF2-40B4-BE49-F238E27FC236}">
                <a16:creationId xmlns:a16="http://schemas.microsoft.com/office/drawing/2014/main" id="{FD516AA0-CADD-4448-B645-76A5EB83CC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17128"/>
          <a:stretch>
            <a:fillRect/>
          </a:stretch>
        </p:blipFill>
        <p:spPr bwMode="auto">
          <a:xfrm>
            <a:off x="720000" y="4495980"/>
            <a:ext cx="63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3">
            <a:extLst>
              <a:ext uri="{FF2B5EF4-FFF2-40B4-BE49-F238E27FC236}">
                <a16:creationId xmlns:a16="http://schemas.microsoft.com/office/drawing/2014/main" id="{55A3B79A-0F16-483F-BC43-D65E236F2BE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9381" y="165062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echthoek 22">
            <a:extLst>
              <a:ext uri="{FF2B5EF4-FFF2-40B4-BE49-F238E27FC236}">
                <a16:creationId xmlns:a16="http://schemas.microsoft.com/office/drawing/2014/main" id="{152EDAEF-393E-4822-A51B-AF4A673B7B13}"/>
              </a:ext>
            </a:extLst>
          </p:cNvPr>
          <p:cNvSpPr/>
          <p:nvPr/>
        </p:nvSpPr>
        <p:spPr>
          <a:xfrm>
            <a:off x="1451837" y="1604349"/>
            <a:ext cx="4891087" cy="539750"/>
          </a:xfrm>
          <a:prstGeom prst="rect">
            <a:avLst/>
          </a:prstGeom>
          <a:solidFill>
            <a:srgbClr val="8FBC1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b="1" dirty="0">
                <a:solidFill>
                  <a:schemeClr val="tx1"/>
                </a:solidFill>
              </a:rPr>
              <a:t>Ontwerp bestemmingsplan</a:t>
            </a:r>
            <a:endParaRPr lang="nl-NL" b="1" dirty="0">
              <a:solidFill>
                <a:schemeClr val="tx1"/>
              </a:solidFill>
              <a:cs typeface="Arial"/>
            </a:endParaRPr>
          </a:p>
        </p:txBody>
      </p:sp>
      <p:sp>
        <p:nvSpPr>
          <p:cNvPr id="24" name="Rechthoek 23">
            <a:extLst>
              <a:ext uri="{FF2B5EF4-FFF2-40B4-BE49-F238E27FC236}">
                <a16:creationId xmlns:a16="http://schemas.microsoft.com/office/drawing/2014/main" id="{2A45B57D-DD0D-4F85-8989-506000343C84}"/>
              </a:ext>
            </a:extLst>
          </p:cNvPr>
          <p:cNvSpPr/>
          <p:nvPr/>
        </p:nvSpPr>
        <p:spPr>
          <a:xfrm>
            <a:off x="6817587" y="1604348"/>
            <a:ext cx="3240087" cy="6230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defRPr/>
            </a:pPr>
            <a:r>
              <a:rPr lang="nl-NL" dirty="0">
                <a:solidFill>
                  <a:srgbClr val="000000"/>
                </a:solidFill>
              </a:rPr>
              <a:t>25 mei -6 juli 2023</a:t>
            </a:r>
            <a:endParaRPr lang="nl-NL" dirty="0">
              <a:solidFill>
                <a:srgbClr val="000000"/>
              </a:solidFill>
              <a:cs typeface="Arial"/>
            </a:endParaRPr>
          </a:p>
        </p:txBody>
      </p:sp>
      <p:pic>
        <p:nvPicPr>
          <p:cNvPr id="26" name="Picture 23">
            <a:extLst>
              <a:ext uri="{FF2B5EF4-FFF2-40B4-BE49-F238E27FC236}">
                <a16:creationId xmlns:a16="http://schemas.microsoft.com/office/drawing/2014/main" id="{03C017F4-0AB9-42FF-A8F2-A6F6F55541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750" y="3104774"/>
            <a:ext cx="476250"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0">
            <a:extLst>
              <a:ext uri="{FF2B5EF4-FFF2-40B4-BE49-F238E27FC236}">
                <a16:creationId xmlns:a16="http://schemas.microsoft.com/office/drawing/2014/main" id="{898FD239-86F3-4AA0-8D49-8A07EF0B5C5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4300" y="3077355"/>
            <a:ext cx="539750" cy="53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D69C514A-D598-8C27-7720-7471C1005787}"/>
              </a:ext>
            </a:extLst>
          </p:cNvPr>
          <p:cNvSpPr txBox="1">
            <a:spLocks/>
          </p:cNvSpPr>
          <p:nvPr/>
        </p:nvSpPr>
        <p:spPr>
          <a:xfrm>
            <a:off x="872400" y="7309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nl-NL" dirty="0"/>
              <a:t>Deelgebied 3,4,5 - v</a:t>
            </a:r>
            <a:r>
              <a:rPr lang="en-US" dirty="0"/>
              <a:t>ervolg en planning</a:t>
            </a:r>
          </a:p>
        </p:txBody>
      </p:sp>
    </p:spTree>
    <p:extLst>
      <p:ext uri="{BB962C8B-B14F-4D97-AF65-F5344CB8AC3E}">
        <p14:creationId xmlns:p14="http://schemas.microsoft.com/office/powerpoint/2010/main" val="387394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Plangebied en opgave</a:t>
            </a:r>
          </a:p>
        </p:txBody>
      </p:sp>
      <p:sp>
        <p:nvSpPr>
          <p:cNvPr id="4" name="Tekstvak 3">
            <a:extLst>
              <a:ext uri="{FF2B5EF4-FFF2-40B4-BE49-F238E27FC236}">
                <a16:creationId xmlns:a16="http://schemas.microsoft.com/office/drawing/2014/main" id="{0F3B6575-86AE-DC49-AEE0-5BFB2F01C039}"/>
              </a:ext>
            </a:extLst>
          </p:cNvPr>
          <p:cNvSpPr txBox="1"/>
          <p:nvPr/>
        </p:nvSpPr>
        <p:spPr>
          <a:xfrm>
            <a:off x="720000" y="1242179"/>
            <a:ext cx="10363200" cy="307777"/>
          </a:xfrm>
          <a:prstGeom prst="rect">
            <a:avLst/>
          </a:prstGeom>
          <a:noFill/>
        </p:spPr>
        <p:txBody>
          <a:bodyPr wrap="square" lIns="0" tIns="0" rIns="0" bIns="0" rtlCol="0">
            <a:spAutoFit/>
          </a:bodyPr>
          <a:lstStyle/>
          <a:p>
            <a:r>
              <a:rPr lang="nl-NL" sz="2000" dirty="0">
                <a:solidFill>
                  <a:schemeClr val="accent2"/>
                </a:solidFill>
              </a:rPr>
              <a:t>Naar een aantrekkelijke woonbuurt</a:t>
            </a:r>
          </a:p>
        </p:txBody>
      </p:sp>
      <p:sp>
        <p:nvSpPr>
          <p:cNvPr id="6" name="Tekstvak 2">
            <a:extLst>
              <a:ext uri="{FF2B5EF4-FFF2-40B4-BE49-F238E27FC236}">
                <a16:creationId xmlns:a16="http://schemas.microsoft.com/office/drawing/2014/main" id="{9A556C09-02E2-46F7-A78C-F8EEF7EEF8EB}"/>
              </a:ext>
            </a:extLst>
          </p:cNvPr>
          <p:cNvSpPr txBox="1"/>
          <p:nvPr/>
        </p:nvSpPr>
        <p:spPr>
          <a:xfrm>
            <a:off x="6645998" y="1878959"/>
            <a:ext cx="5146199" cy="2661940"/>
          </a:xfrm>
          <a:prstGeom prst="rect">
            <a:avLst/>
          </a:prstGeom>
          <a:solidFill>
            <a:srgbClr val="75A735"/>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dirty="0">
                <a:solidFill>
                  <a:srgbClr val="FFFFFF"/>
                </a:solidFill>
                <a:effectLst/>
                <a:latin typeface="+mj-lt"/>
                <a:ea typeface="Calibri" panose="020F0502020204030204" pitchFamily="34" charset="0"/>
                <a:cs typeface="Times New Roman" panose="02020603050405020304" pitchFamily="18" charset="0"/>
              </a:rPr>
              <a:t>“Met dit project </a:t>
            </a:r>
            <a:r>
              <a:rPr lang="nl-NL" sz="2000" dirty="0">
                <a:solidFill>
                  <a:srgbClr val="FFFFFF"/>
                </a:solidFill>
                <a:effectLst/>
                <a:latin typeface="+mj-lt"/>
                <a:ea typeface="Calibri" panose="020F0502020204030204" pitchFamily="34" charset="0"/>
                <a:cs typeface="Times New Roman" panose="02020603050405020304" pitchFamily="18" charset="0"/>
              </a:rPr>
              <a:t>voeren</a:t>
            </a:r>
            <a:r>
              <a:rPr lang="en-US" sz="2000" dirty="0">
                <a:solidFill>
                  <a:srgbClr val="FFFFFF"/>
                </a:solidFill>
                <a:effectLst/>
                <a:latin typeface="+mj-lt"/>
                <a:ea typeface="Calibri" panose="020F0502020204030204" pitchFamily="34" charset="0"/>
                <a:cs typeface="Times New Roman" panose="02020603050405020304" pitchFamily="18" charset="0"/>
              </a:rPr>
              <a:t> we onze Woonvisie uit en zorgen we tegelijk voor een betere leefbaarheid en kwaliteit van het gebied. Hierbij besteden we extra aandacht aan het lekker kunnen wandelen in en om de wijk”.</a:t>
            </a:r>
            <a:endParaRPr lang="nl-NL" sz="2000" dirty="0">
              <a:effectLst/>
              <a:latin typeface="+mj-lt"/>
              <a:ea typeface="Calibri" panose="020F0502020204030204" pitchFamily="34" charset="0"/>
              <a:cs typeface="Times New Roman" panose="02020603050405020304" pitchFamily="18" charset="0"/>
            </a:endParaRPr>
          </a:p>
          <a:p>
            <a:pPr>
              <a:lnSpc>
                <a:spcPct val="115000"/>
              </a:lnSpc>
              <a:spcAft>
                <a:spcPts val="1000"/>
              </a:spcAft>
            </a:pPr>
            <a:r>
              <a:rPr lang="en-US" sz="2000" dirty="0">
                <a:solidFill>
                  <a:srgbClr val="FFFFFF"/>
                </a:solidFill>
                <a:effectLst/>
                <a:latin typeface="+mj-lt"/>
                <a:ea typeface="Calibri" panose="020F0502020204030204" pitchFamily="34" charset="0"/>
                <a:cs typeface="Times New Roman" panose="02020603050405020304" pitchFamily="18" charset="0"/>
              </a:rPr>
              <a:t>Wethouder Hans Wierikx  </a:t>
            </a:r>
            <a:endParaRPr lang="nl-NL" sz="2000" dirty="0">
              <a:effectLst/>
              <a:latin typeface="+mj-lt"/>
              <a:ea typeface="Calibri" panose="020F0502020204030204" pitchFamily="34" charset="0"/>
              <a:cs typeface="Times New Roman" panose="02020603050405020304" pitchFamily="18" charset="0"/>
            </a:endParaRPr>
          </a:p>
        </p:txBody>
      </p:sp>
      <p:pic>
        <p:nvPicPr>
          <p:cNvPr id="2" name="Afbeelding 1" descr="Afbeelding met kaart&#10;&#10;Automatisch gegenereerde beschrijving">
            <a:extLst>
              <a:ext uri="{FF2B5EF4-FFF2-40B4-BE49-F238E27FC236}">
                <a16:creationId xmlns:a16="http://schemas.microsoft.com/office/drawing/2014/main" id="{02A1FFFC-5DC6-0005-BBE2-EA2FB46F0AD6}"/>
              </a:ext>
            </a:extLst>
          </p:cNvPr>
          <p:cNvPicPr>
            <a:picLocks noChangeAspect="1"/>
          </p:cNvPicPr>
          <p:nvPr/>
        </p:nvPicPr>
        <p:blipFill rotWithShape="1">
          <a:blip r:embed="rId2">
            <a:extLst>
              <a:ext uri="{28A0092B-C50C-407E-A947-70E740481C1C}">
                <a14:useLocalDpi xmlns:a14="http://schemas.microsoft.com/office/drawing/2010/main" val="0"/>
              </a:ext>
            </a:extLst>
          </a:blip>
          <a:srcRect r="8849"/>
          <a:stretch/>
        </p:blipFill>
        <p:spPr>
          <a:xfrm>
            <a:off x="720001" y="1883254"/>
            <a:ext cx="5733808" cy="4256533"/>
          </a:xfrm>
          <a:prstGeom prst="rect">
            <a:avLst/>
          </a:prstGeom>
        </p:spPr>
      </p:pic>
    </p:spTree>
    <p:extLst>
      <p:ext uri="{BB962C8B-B14F-4D97-AF65-F5344CB8AC3E}">
        <p14:creationId xmlns:p14="http://schemas.microsoft.com/office/powerpoint/2010/main" val="18379023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35106" y="1242179"/>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9001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r>
              <a:rPr lang="nl-NL" altLang="nl-NL" sz="2400" dirty="0"/>
              <a:t>(aftrap door wethouder Hans Wierikx)</a:t>
            </a:r>
          </a:p>
          <a:p>
            <a:pPr marL="342900" indent="-342900" algn="l" eaLnBrk="1" hangingPunct="1">
              <a:lnSpc>
                <a:spcPct val="150000"/>
              </a:lnSpc>
              <a:buFont typeface="Arial" panose="020B0604020202020204" pitchFamily="34" charset="0"/>
              <a:buChar char="•"/>
              <a:defRPr/>
            </a:pPr>
            <a:r>
              <a:rPr lang="nl-NL" altLang="nl-NL" sz="2400" b="1" dirty="0">
                <a:solidFill>
                  <a:srgbClr val="92D050"/>
                </a:solidFill>
              </a:rPr>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833170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1 Schuitevaarstraat </a:t>
            </a:r>
          </a:p>
        </p:txBody>
      </p:sp>
      <p:sp>
        <p:nvSpPr>
          <p:cNvPr id="6" name="Tijdelijke aanduiding voor inhoud 1">
            <a:extLst>
              <a:ext uri="{FF2B5EF4-FFF2-40B4-BE49-F238E27FC236}">
                <a16:creationId xmlns:a16="http://schemas.microsoft.com/office/drawing/2014/main" id="{96D95254-9F6D-45E9-AFA6-86B952633F9C}"/>
              </a:ext>
            </a:extLst>
          </p:cNvPr>
          <p:cNvSpPr txBox="1">
            <a:spLocks/>
          </p:cNvSpPr>
          <p:nvPr/>
        </p:nvSpPr>
        <p:spPr>
          <a:xfrm>
            <a:off x="672739" y="1396069"/>
            <a:ext cx="4702562" cy="203293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ea typeface="+mn-ea"/>
                <a:cs typeface="+mn-cs"/>
              </a:rPr>
              <a:t>Deelgebied 1 transformatie naar wonen</a:t>
            </a:r>
          </a:p>
          <a:p>
            <a:pPr marL="227965" indent="-227965"/>
            <a:r>
              <a:rPr lang="nl-NL" sz="1800" dirty="0">
                <a:latin typeface="Arial"/>
                <a:ea typeface="Open Sans Light"/>
                <a:cs typeface="Arial"/>
              </a:rPr>
              <a:t>Ontwikkelaar Aan de Stegge Roosendaal</a:t>
            </a:r>
          </a:p>
          <a:p>
            <a:pPr marL="227965" indent="-227965"/>
            <a:r>
              <a:rPr lang="nl-NL" sz="1800" dirty="0">
                <a:latin typeface="Arial"/>
                <a:ea typeface="Open Sans Light"/>
                <a:cs typeface="Arial"/>
              </a:rPr>
              <a:t>11 rijwoningen</a:t>
            </a:r>
          </a:p>
          <a:p>
            <a:pPr marL="227965" indent="-227965"/>
            <a:r>
              <a:rPr lang="nl-NL" sz="1800" dirty="0">
                <a:latin typeface="Arial"/>
                <a:ea typeface="Open Sans Light"/>
                <a:cs typeface="Arial"/>
              </a:rPr>
              <a:t>Koopsector; doelgroep laag- en middensegment</a:t>
            </a:r>
          </a:p>
          <a:p>
            <a:pPr marL="227965" indent="-227965"/>
            <a:r>
              <a:rPr lang="nl-NL" sz="1800" dirty="0">
                <a:latin typeface="Arial"/>
                <a:ea typeface="Open Sans Light"/>
                <a:cs typeface="Arial"/>
              </a:rPr>
              <a:t>Indienen omgevingsvergunning</a:t>
            </a:r>
          </a:p>
        </p:txBody>
      </p:sp>
      <p:pic>
        <p:nvPicPr>
          <p:cNvPr id="10" name="Afbeelding 9">
            <a:extLst>
              <a:ext uri="{FF2B5EF4-FFF2-40B4-BE49-F238E27FC236}">
                <a16:creationId xmlns:a16="http://schemas.microsoft.com/office/drawing/2014/main" id="{C404454B-7422-4015-A000-3D81CE830A67}"/>
              </a:ext>
            </a:extLst>
          </p:cNvPr>
          <p:cNvPicPr>
            <a:picLocks noChangeAspect="1"/>
          </p:cNvPicPr>
          <p:nvPr/>
        </p:nvPicPr>
        <p:blipFill rotWithShape="1">
          <a:blip r:embed="rId2">
            <a:extLst>
              <a:ext uri="{28A0092B-C50C-407E-A947-70E740481C1C}">
                <a14:useLocalDpi xmlns:a14="http://schemas.microsoft.com/office/drawing/2010/main" val="0"/>
              </a:ext>
            </a:extLst>
          </a:blip>
          <a:srcRect l="6300" r="21725"/>
          <a:stretch/>
        </p:blipFill>
        <p:spPr>
          <a:xfrm>
            <a:off x="5375301" y="1396068"/>
            <a:ext cx="6081593" cy="4780066"/>
          </a:xfrm>
          <a:prstGeom prst="rect">
            <a:avLst/>
          </a:prstGeom>
        </p:spPr>
      </p:pic>
      <p:pic>
        <p:nvPicPr>
          <p:cNvPr id="4" name="Afbeelding 3">
            <a:extLst>
              <a:ext uri="{FF2B5EF4-FFF2-40B4-BE49-F238E27FC236}">
                <a16:creationId xmlns:a16="http://schemas.microsoft.com/office/drawing/2014/main" id="{F9AFF059-9956-A623-7BEA-6FC73DAB2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426" y="3590562"/>
            <a:ext cx="3651165" cy="2585572"/>
          </a:xfrm>
          <a:prstGeom prst="rect">
            <a:avLst/>
          </a:prstGeom>
        </p:spPr>
      </p:pic>
    </p:spTree>
    <p:extLst>
      <p:ext uri="{BB962C8B-B14F-4D97-AF65-F5344CB8AC3E}">
        <p14:creationId xmlns:p14="http://schemas.microsoft.com/office/powerpoint/2010/main" val="31950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DFA8787-A06D-6E4C-8D4E-AD0EE3D3EE10}"/>
              </a:ext>
            </a:extLst>
          </p:cNvPr>
          <p:cNvSpPr txBox="1">
            <a:spLocks/>
          </p:cNvSpPr>
          <p:nvPr/>
        </p:nvSpPr>
        <p:spPr>
          <a:xfrm>
            <a:off x="720000" y="578507"/>
            <a:ext cx="10736894" cy="817561"/>
          </a:xfrm>
          <a:prstGeom prst="rect">
            <a:avLst/>
          </a:prstGeom>
        </p:spPr>
        <p:txBody>
          <a:bodyPr vert="horz" lIns="0" tIns="0" rIns="0" bIns="0" rtlCol="0" anchor="ctr">
            <a:normAutofit/>
          </a:bodyPr>
          <a:lstStyle>
            <a:lvl1pPr algn="l" defTabSz="914377" rtl="0" eaLnBrk="1" latinLnBrk="0" hangingPunct="1">
              <a:lnSpc>
                <a:spcPct val="90000"/>
              </a:lnSpc>
              <a:spcBef>
                <a:spcPct val="0"/>
              </a:spcBef>
              <a:buNone/>
              <a:defRPr sz="3200" b="1" i="0" kern="1200">
                <a:solidFill>
                  <a:schemeClr val="tx1"/>
                </a:solidFill>
                <a:latin typeface="+mj-lt"/>
                <a:ea typeface="Open Sans Light" panose="020B0306030504020204" pitchFamily="34" charset="0"/>
                <a:cs typeface="Open Sans Light" panose="020B0306030504020204" pitchFamily="34" charset="0"/>
              </a:defRPr>
            </a:lvl1pPr>
          </a:lstStyle>
          <a:p>
            <a:r>
              <a:rPr lang="en-US" dirty="0"/>
              <a:t>Agenda</a:t>
            </a:r>
          </a:p>
        </p:txBody>
      </p:sp>
      <p:sp>
        <p:nvSpPr>
          <p:cNvPr id="4" name="Tekstvak 3">
            <a:extLst>
              <a:ext uri="{FF2B5EF4-FFF2-40B4-BE49-F238E27FC236}">
                <a16:creationId xmlns:a16="http://schemas.microsoft.com/office/drawing/2014/main" id="{BA571B8F-C274-8240-9987-C6C8D2E41A50}"/>
              </a:ext>
            </a:extLst>
          </p:cNvPr>
          <p:cNvSpPr txBox="1"/>
          <p:nvPr/>
        </p:nvSpPr>
        <p:spPr>
          <a:xfrm>
            <a:off x="720000" y="1257568"/>
            <a:ext cx="10363200" cy="307777"/>
          </a:xfrm>
          <a:prstGeom prst="rect">
            <a:avLst/>
          </a:prstGeom>
          <a:noFill/>
        </p:spPr>
        <p:txBody>
          <a:bodyPr wrap="square" lIns="0" tIns="0" rIns="0" bIns="0" rtlCol="0">
            <a:spAutoFit/>
          </a:bodyPr>
          <a:lstStyle/>
          <a:p>
            <a:r>
              <a:rPr lang="nl-NL" sz="2000" dirty="0">
                <a:solidFill>
                  <a:schemeClr val="accent2"/>
                </a:solidFill>
              </a:rPr>
              <a:t>Informatiebijeenkomst Gebiedsvisie Havendijk Kom Noord</a:t>
            </a:r>
          </a:p>
        </p:txBody>
      </p:sp>
      <p:sp>
        <p:nvSpPr>
          <p:cNvPr id="5" name="Tekstvak 4">
            <a:extLst>
              <a:ext uri="{FF2B5EF4-FFF2-40B4-BE49-F238E27FC236}">
                <a16:creationId xmlns:a16="http://schemas.microsoft.com/office/drawing/2014/main" id="{8CA5B915-6A0E-BD40-A32C-A1C4FA50E20F}"/>
              </a:ext>
            </a:extLst>
          </p:cNvPr>
          <p:cNvSpPr txBox="1"/>
          <p:nvPr/>
        </p:nvSpPr>
        <p:spPr>
          <a:xfrm>
            <a:off x="1169894" y="1709628"/>
            <a:ext cx="10287000" cy="4379365"/>
          </a:xfrm>
          <a:prstGeom prst="rect">
            <a:avLst/>
          </a:prstGeom>
          <a:noFill/>
        </p:spPr>
        <p:txBody>
          <a:bodyPr wrap="square" lIns="0" rtlCol="0">
            <a:normAutofit fontScale="85000" lnSpcReduction="10000"/>
          </a:bodyPr>
          <a:lstStyle/>
          <a:p>
            <a:pPr marL="342900" indent="-342900" algn="l" eaLnBrk="1" hangingPunct="1">
              <a:lnSpc>
                <a:spcPct val="150000"/>
              </a:lnSpc>
              <a:buFont typeface="Arial" panose="020B0604020202020204" pitchFamily="34" charset="0"/>
              <a:buChar char="•"/>
              <a:defRPr/>
            </a:pPr>
            <a:r>
              <a:rPr lang="nl-NL" altLang="nl-NL" sz="2400" b="1" dirty="0"/>
              <a:t>Plangebied en opgave </a:t>
            </a:r>
            <a:r>
              <a:rPr lang="nl-NL" altLang="nl-NL" sz="2400" dirty="0"/>
              <a:t>(aftrap door wethouder Hans Wierikx)</a:t>
            </a:r>
          </a:p>
          <a:p>
            <a:pPr marL="342900" indent="-342900" algn="l" eaLnBrk="1" hangingPunct="1">
              <a:lnSpc>
                <a:spcPct val="150000"/>
              </a:lnSpc>
              <a:buFont typeface="Arial" panose="020B0604020202020204" pitchFamily="34" charset="0"/>
              <a:buChar char="•"/>
              <a:defRPr/>
            </a:pPr>
            <a:r>
              <a:rPr lang="nl-NL" altLang="nl-NL" sz="2400" b="1" dirty="0"/>
              <a:t>Deelgebied 1 Schuitevaarstraat</a:t>
            </a:r>
          </a:p>
          <a:p>
            <a:pPr marL="914400" lvl="1" indent="-457200">
              <a:lnSpc>
                <a:spcPct val="150000"/>
              </a:lnSpc>
              <a:buFont typeface="Courier New" panose="02070309020205020404" pitchFamily="49" charset="0"/>
              <a:buChar char="o"/>
              <a:defRPr/>
            </a:pPr>
            <a:r>
              <a:rPr lang="nl-NL" altLang="nl-NL" sz="2400" dirty="0"/>
              <a:t>Omgevingsvergunning - planning</a:t>
            </a:r>
          </a:p>
          <a:p>
            <a:pPr marL="342900" indent="-342900" algn="l" eaLnBrk="1" hangingPunct="1">
              <a:lnSpc>
                <a:spcPct val="150000"/>
              </a:lnSpc>
              <a:buFont typeface="Arial" panose="020B0604020202020204" pitchFamily="34" charset="0"/>
              <a:buChar char="•"/>
              <a:defRPr/>
            </a:pPr>
            <a:r>
              <a:rPr lang="nl-NL" altLang="nl-NL" sz="2400" b="1" dirty="0">
                <a:solidFill>
                  <a:schemeClr val="accent1"/>
                </a:solidFill>
              </a:rPr>
              <a:t>Deelgebied 2-6  Havendijk </a:t>
            </a:r>
          </a:p>
          <a:p>
            <a:pPr marL="800100" lvl="1" indent="-342900">
              <a:lnSpc>
                <a:spcPct val="150000"/>
              </a:lnSpc>
              <a:buFont typeface="Courier New" panose="02070309020205020404" pitchFamily="49" charset="0"/>
              <a:buChar char="o"/>
              <a:defRPr/>
            </a:pPr>
            <a:r>
              <a:rPr lang="nl-NL" altLang="nl-NL" sz="2400" dirty="0"/>
              <a:t>Stedenbouwkundig plan - planning</a:t>
            </a:r>
          </a:p>
          <a:p>
            <a:pPr marL="342900" indent="-342900" algn="l" eaLnBrk="1" hangingPunct="1">
              <a:lnSpc>
                <a:spcPct val="150000"/>
              </a:lnSpc>
              <a:buFont typeface="Arial" panose="020B0604020202020204" pitchFamily="34" charset="0"/>
              <a:buChar char="•"/>
              <a:defRPr/>
            </a:pPr>
            <a:r>
              <a:rPr lang="nl-NL" altLang="nl-NL" sz="2400" b="1" dirty="0"/>
              <a:t>Deelgebied 3,4,5 Havendijk-Strijdmondlaan </a:t>
            </a:r>
          </a:p>
          <a:p>
            <a:pPr marL="800100" lvl="1" indent="-342900">
              <a:lnSpc>
                <a:spcPct val="150000"/>
              </a:lnSpc>
              <a:buFont typeface="Courier New" panose="02070309020205020404" pitchFamily="49" charset="0"/>
              <a:buChar char="o"/>
              <a:defRPr/>
            </a:pPr>
            <a:r>
              <a:rPr lang="nl-NL" altLang="nl-NL" sz="2400" dirty="0"/>
              <a:t>Verkaveling</a:t>
            </a:r>
          </a:p>
          <a:p>
            <a:pPr marL="800100" lvl="1" indent="-342900">
              <a:lnSpc>
                <a:spcPct val="150000"/>
              </a:lnSpc>
              <a:buFont typeface="Courier New" panose="02070309020205020404" pitchFamily="49" charset="0"/>
              <a:buChar char="o"/>
              <a:defRPr/>
            </a:pPr>
            <a:r>
              <a:rPr lang="nl-NL" altLang="nl-NL" sz="2400" dirty="0"/>
              <a:t>Bestemmingsplan</a:t>
            </a:r>
          </a:p>
          <a:p>
            <a:pPr marL="800100" lvl="1" indent="-342900">
              <a:lnSpc>
                <a:spcPct val="150000"/>
              </a:lnSpc>
              <a:buFont typeface="Courier New" panose="02070309020205020404" pitchFamily="49" charset="0"/>
              <a:buChar char="o"/>
              <a:defRPr/>
            </a:pPr>
            <a:r>
              <a:rPr lang="nl-NL" altLang="nl-NL" sz="2400" dirty="0"/>
              <a:t>Bouw- en woonrijp maken</a:t>
            </a:r>
          </a:p>
          <a:p>
            <a:pPr marL="800100" lvl="1" indent="-342900">
              <a:lnSpc>
                <a:spcPct val="150000"/>
              </a:lnSpc>
              <a:buFont typeface="Courier New" panose="02070309020205020404" pitchFamily="49" charset="0"/>
              <a:buChar char="o"/>
              <a:defRPr/>
            </a:pPr>
            <a:r>
              <a:rPr lang="nl-NL" altLang="nl-NL" sz="2400" dirty="0"/>
              <a:t>Vervolgstappen - Planning</a:t>
            </a:r>
          </a:p>
        </p:txBody>
      </p:sp>
    </p:spTree>
    <p:extLst>
      <p:ext uri="{BB962C8B-B14F-4D97-AF65-F5344CB8AC3E}">
        <p14:creationId xmlns:p14="http://schemas.microsoft.com/office/powerpoint/2010/main" val="221512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a:t>
            </a:r>
          </a:p>
        </p:txBody>
      </p:sp>
      <p:sp>
        <p:nvSpPr>
          <p:cNvPr id="5" name="Tijdelijke aanduiding voor inhoud 1">
            <a:extLst>
              <a:ext uri="{FF2B5EF4-FFF2-40B4-BE49-F238E27FC236}">
                <a16:creationId xmlns:a16="http://schemas.microsoft.com/office/drawing/2014/main" id="{FDB617D4-FFBE-48B5-A901-C179A1AA3218}"/>
              </a:ext>
            </a:extLst>
          </p:cNvPr>
          <p:cNvSpPr txBox="1">
            <a:spLocks/>
          </p:cNvSpPr>
          <p:nvPr/>
        </p:nvSpPr>
        <p:spPr>
          <a:xfrm>
            <a:off x="719999" y="1405039"/>
            <a:ext cx="4849527" cy="459952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Deelgebied 2 en 6 transformatie naar wonen</a:t>
            </a:r>
          </a:p>
          <a:p>
            <a:pPr marL="227965" indent="-227965"/>
            <a:r>
              <a:rPr lang="nl-NL" sz="2000" dirty="0">
                <a:latin typeface="Arial"/>
                <a:ea typeface="Open Sans Light"/>
                <a:cs typeface="Arial"/>
              </a:rPr>
              <a:t>Ontwikkelcombinatie WilligenPartners en Van Agtmaal</a:t>
            </a:r>
          </a:p>
          <a:p>
            <a:pPr marL="227965" indent="-227965"/>
            <a:r>
              <a:rPr lang="nl-NL" sz="2000" dirty="0">
                <a:latin typeface="Arial"/>
                <a:ea typeface="Open Sans Light"/>
                <a:cs typeface="Arial"/>
              </a:rPr>
              <a:t>Collegebesluit 14 maart 2023 principe medewerking aan initiatief</a:t>
            </a:r>
          </a:p>
          <a:p>
            <a:pPr marL="227965" indent="-227965"/>
            <a:r>
              <a:rPr lang="nl-NL" sz="2000" dirty="0">
                <a:latin typeface="Arial"/>
                <a:ea typeface="Open Sans Light"/>
                <a:cs typeface="Arial"/>
              </a:rPr>
              <a:t>Ontwikkelaar stelt stedenbouwkundig plan, beeldkwaliteits- en bestemmingsplan op</a:t>
            </a:r>
          </a:p>
          <a:p>
            <a:pPr marL="227965" indent="-227965"/>
            <a:r>
              <a:rPr lang="nl-NL" sz="2000" dirty="0">
                <a:latin typeface="Arial"/>
                <a:ea typeface="Open Sans Light"/>
                <a:cs typeface="Arial"/>
              </a:rPr>
              <a:t>Toets door gemeente</a:t>
            </a:r>
          </a:p>
        </p:txBody>
      </p:sp>
      <p:pic>
        <p:nvPicPr>
          <p:cNvPr id="7" name="Afbeelding 6" descr="Afbeelding met kaart&#10;&#10;Automatisch gegenereerde beschrijving">
            <a:extLst>
              <a:ext uri="{FF2B5EF4-FFF2-40B4-BE49-F238E27FC236}">
                <a16:creationId xmlns:a16="http://schemas.microsoft.com/office/drawing/2014/main" id="{D27BBB12-9601-4269-87C3-4923789B2E32}"/>
              </a:ext>
            </a:extLst>
          </p:cNvPr>
          <p:cNvPicPr>
            <a:picLocks noChangeAspect="1"/>
          </p:cNvPicPr>
          <p:nvPr/>
        </p:nvPicPr>
        <p:blipFill rotWithShape="1">
          <a:blip r:embed="rId3">
            <a:extLst>
              <a:ext uri="{28A0092B-C50C-407E-A947-70E740481C1C}">
                <a14:useLocalDpi xmlns:a14="http://schemas.microsoft.com/office/drawing/2010/main" val="0"/>
              </a:ext>
            </a:extLst>
          </a:blip>
          <a:srcRect l="10238" r="14763"/>
          <a:stretch/>
        </p:blipFill>
        <p:spPr>
          <a:xfrm>
            <a:off x="5696254" y="1405038"/>
            <a:ext cx="5760640" cy="4390372"/>
          </a:xfrm>
          <a:prstGeom prst="rect">
            <a:avLst/>
          </a:prstGeom>
        </p:spPr>
      </p:pic>
    </p:spTree>
    <p:extLst>
      <p:ext uri="{BB962C8B-B14F-4D97-AF65-F5344CB8AC3E}">
        <p14:creationId xmlns:p14="http://schemas.microsoft.com/office/powerpoint/2010/main" val="1291330500"/>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a:t>
            </a:r>
          </a:p>
        </p:txBody>
      </p:sp>
      <p:pic>
        <p:nvPicPr>
          <p:cNvPr id="4" name="Afbeelding 3" descr="Afbeelding met kaart, Plan, tekst&#10;&#10;Automatisch gegenereerde beschrijving">
            <a:extLst>
              <a:ext uri="{FF2B5EF4-FFF2-40B4-BE49-F238E27FC236}">
                <a16:creationId xmlns:a16="http://schemas.microsoft.com/office/drawing/2014/main" id="{2226593E-826B-5248-AB69-A835AF0C9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096" y="1405039"/>
            <a:ext cx="6998141" cy="4897965"/>
          </a:xfrm>
          <a:prstGeom prst="rect">
            <a:avLst/>
          </a:prstGeom>
        </p:spPr>
      </p:pic>
      <p:sp>
        <p:nvSpPr>
          <p:cNvPr id="6" name="Tijdelijke aanduiding voor inhoud 1">
            <a:extLst>
              <a:ext uri="{FF2B5EF4-FFF2-40B4-BE49-F238E27FC236}">
                <a16:creationId xmlns:a16="http://schemas.microsoft.com/office/drawing/2014/main" id="{ED55B534-AEEB-81A8-F504-96F0C6D98AE2}"/>
              </a:ext>
            </a:extLst>
          </p:cNvPr>
          <p:cNvSpPr txBox="1">
            <a:spLocks/>
          </p:cNvSpPr>
          <p:nvPr/>
        </p:nvSpPr>
        <p:spPr>
          <a:xfrm>
            <a:off x="720000" y="1554260"/>
            <a:ext cx="4435096" cy="4599522"/>
          </a:xfrm>
          <a:prstGeom prst="rect">
            <a:avLst/>
          </a:prstGeom>
        </p:spPr>
        <p:txBody>
          <a:bodyPr lIns="91440" tIns="45720" rIns="91440" bIns="45720" anchor="t">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Open Sans Light" panose="020B0306030504020204" pitchFamily="34" charset="0"/>
                <a:cs typeface="Open Sans Light" panose="020B03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nl-NL" sz="2000" dirty="0">
                <a:solidFill>
                  <a:schemeClr val="accent2"/>
                </a:solidFill>
                <a:ea typeface="+mn-ea"/>
                <a:cs typeface="+mn-cs"/>
              </a:rPr>
              <a:t>Deelgebied 2 en 6 transformatie naar wonen</a:t>
            </a:r>
          </a:p>
          <a:p>
            <a:pPr marL="227965" indent="-227965"/>
            <a:r>
              <a:rPr lang="nl-NL" sz="2000" dirty="0">
                <a:latin typeface="Arial"/>
                <a:ea typeface="Open Sans Light"/>
                <a:cs typeface="Arial"/>
              </a:rPr>
              <a:t>20 woningen</a:t>
            </a:r>
          </a:p>
          <a:p>
            <a:pPr marL="227965" indent="-227965"/>
            <a:r>
              <a:rPr lang="nl-NL" sz="2000" dirty="0">
                <a:latin typeface="Arial"/>
                <a:ea typeface="Open Sans Light"/>
                <a:cs typeface="Arial"/>
              </a:rPr>
              <a:t>Een evenwichtig verdeeld programma in de koopsector doelgroep midden- en hoog</a:t>
            </a:r>
          </a:p>
          <a:p>
            <a:pPr marL="227965" indent="-227965"/>
            <a:r>
              <a:rPr lang="nl-NL" sz="2000" dirty="0">
                <a:latin typeface="Arial"/>
                <a:ea typeface="Open Sans Light"/>
                <a:cs typeface="Arial"/>
              </a:rPr>
              <a:t>10 rijwoningen, 6 2/1 kap, </a:t>
            </a:r>
          </a:p>
          <a:p>
            <a:pPr marL="227965" indent="-227965"/>
            <a:r>
              <a:rPr lang="nl-NL" sz="2000" dirty="0">
                <a:latin typeface="Arial"/>
                <a:ea typeface="Open Sans Light"/>
                <a:cs typeface="Arial"/>
              </a:rPr>
              <a:t>3 levensloopbestendig, 1 vrijstaand</a:t>
            </a:r>
          </a:p>
          <a:p>
            <a:pPr marL="227965" indent="-227965"/>
            <a:r>
              <a:rPr lang="nl-NL" sz="2000" dirty="0">
                <a:latin typeface="Arial"/>
                <a:ea typeface="Open Sans Light"/>
                <a:cs typeface="Arial"/>
              </a:rPr>
              <a:t>42 parkeerplaatsen</a:t>
            </a:r>
          </a:p>
          <a:p>
            <a:pPr marL="227965" indent="-227965"/>
            <a:r>
              <a:rPr lang="nl-NL" sz="2000" dirty="0">
                <a:latin typeface="Arial"/>
                <a:ea typeface="Open Sans Light"/>
                <a:cs typeface="Arial"/>
              </a:rPr>
              <a:t>Recreatief wandelpad</a:t>
            </a:r>
          </a:p>
        </p:txBody>
      </p:sp>
    </p:spTree>
    <p:extLst>
      <p:ext uri="{BB962C8B-B14F-4D97-AF65-F5344CB8AC3E}">
        <p14:creationId xmlns:p14="http://schemas.microsoft.com/office/powerpoint/2010/main" val="880416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4F7E4A1-548C-6E41-A688-E7830519718D}"/>
              </a:ext>
            </a:extLst>
          </p:cNvPr>
          <p:cNvSpPr>
            <a:spLocks noGrp="1"/>
          </p:cNvSpPr>
          <p:nvPr>
            <p:ph type="title"/>
          </p:nvPr>
        </p:nvSpPr>
        <p:spPr/>
        <p:txBody>
          <a:bodyPr/>
          <a:lstStyle/>
          <a:p>
            <a:r>
              <a:rPr lang="nl-NL" dirty="0"/>
              <a:t>Deelgebied 2-6 Havendijk </a:t>
            </a:r>
          </a:p>
        </p:txBody>
      </p:sp>
      <p:pic>
        <p:nvPicPr>
          <p:cNvPr id="5" name="Afbeelding 4" descr="Afbeelding met buitenshuis, gebouw, hemel, wolk&#10;&#10;Automatisch gegenereerde beschrijving">
            <a:extLst>
              <a:ext uri="{FF2B5EF4-FFF2-40B4-BE49-F238E27FC236}">
                <a16:creationId xmlns:a16="http://schemas.microsoft.com/office/drawing/2014/main" id="{ED01D826-CE6E-0281-2C21-D93D6821A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106" y="1330871"/>
            <a:ext cx="3648505" cy="2579493"/>
          </a:xfrm>
          <a:prstGeom prst="rect">
            <a:avLst/>
          </a:prstGeom>
        </p:spPr>
      </p:pic>
      <p:pic>
        <p:nvPicPr>
          <p:cNvPr id="8" name="Afbeelding 7" descr="Afbeelding met buitenshuis, hemel, wolk, plant&#10;&#10;Automatisch gegenereerde beschrijving">
            <a:extLst>
              <a:ext uri="{FF2B5EF4-FFF2-40B4-BE49-F238E27FC236}">
                <a16:creationId xmlns:a16="http://schemas.microsoft.com/office/drawing/2014/main" id="{CE61812F-ECB4-EDAF-402B-56343475A3A4}"/>
              </a:ext>
            </a:extLst>
          </p:cNvPr>
          <p:cNvPicPr>
            <a:picLocks noChangeAspect="1"/>
          </p:cNvPicPr>
          <p:nvPr/>
        </p:nvPicPr>
        <p:blipFill rotWithShape="1">
          <a:blip r:embed="rId3">
            <a:extLst>
              <a:ext uri="{28A0092B-C50C-407E-A947-70E740481C1C}">
                <a14:useLocalDpi xmlns:a14="http://schemas.microsoft.com/office/drawing/2010/main" val="0"/>
              </a:ext>
            </a:extLst>
          </a:blip>
          <a:srcRect t="14895" r="5733"/>
          <a:stretch/>
        </p:blipFill>
        <p:spPr>
          <a:xfrm>
            <a:off x="7066642" y="4031211"/>
            <a:ext cx="3439324" cy="2195274"/>
          </a:xfrm>
          <a:prstGeom prst="rect">
            <a:avLst/>
          </a:prstGeom>
        </p:spPr>
      </p:pic>
      <p:pic>
        <p:nvPicPr>
          <p:cNvPr id="10" name="Afbeelding 9" descr="Afbeelding met buitenshuis, gebouw, wolk, hemel&#10;&#10;Automatisch gegenereerde beschrijving">
            <a:extLst>
              <a:ext uri="{FF2B5EF4-FFF2-40B4-BE49-F238E27FC236}">
                <a16:creationId xmlns:a16="http://schemas.microsoft.com/office/drawing/2014/main" id="{EEC16B91-95B2-51C4-04CE-4EB9A686E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8728" y="1330870"/>
            <a:ext cx="3439324" cy="2579493"/>
          </a:xfrm>
          <a:prstGeom prst="rect">
            <a:avLst/>
          </a:prstGeom>
        </p:spPr>
      </p:pic>
      <p:pic>
        <p:nvPicPr>
          <p:cNvPr id="12" name="Afbeelding 11" descr="Afbeelding met buitenshuis, hemel, Landvoertuig, auto&#10;&#10;Automatisch gegenereerde beschrijving">
            <a:extLst>
              <a:ext uri="{FF2B5EF4-FFF2-40B4-BE49-F238E27FC236}">
                <a16:creationId xmlns:a16="http://schemas.microsoft.com/office/drawing/2014/main" id="{0CB21044-50A2-8731-11EF-3BD95C2796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99087" y="1330870"/>
            <a:ext cx="3648505" cy="2579493"/>
          </a:xfrm>
          <a:prstGeom prst="rect">
            <a:avLst/>
          </a:prstGeom>
        </p:spPr>
      </p:pic>
      <p:pic>
        <p:nvPicPr>
          <p:cNvPr id="14" name="Afbeelding 13" descr="Afbeelding met gebouw, buitenshuis, raam, huis&#10;&#10;Automatisch gegenereerde beschrijving">
            <a:extLst>
              <a:ext uri="{FF2B5EF4-FFF2-40B4-BE49-F238E27FC236}">
                <a16:creationId xmlns:a16="http://schemas.microsoft.com/office/drawing/2014/main" id="{2F3D3738-4D39-639A-DB89-01C49B23DC16}"/>
              </a:ext>
            </a:extLst>
          </p:cNvPr>
          <p:cNvPicPr>
            <a:picLocks noChangeAspect="1"/>
          </p:cNvPicPr>
          <p:nvPr/>
        </p:nvPicPr>
        <p:blipFill rotWithShape="1">
          <a:blip r:embed="rId6">
            <a:extLst>
              <a:ext uri="{28A0092B-C50C-407E-A947-70E740481C1C}">
                <a14:useLocalDpi xmlns:a14="http://schemas.microsoft.com/office/drawing/2010/main" val="0"/>
              </a:ext>
            </a:extLst>
          </a:blip>
          <a:srcRect t="4919"/>
          <a:stretch/>
        </p:blipFill>
        <p:spPr>
          <a:xfrm>
            <a:off x="683148" y="4026450"/>
            <a:ext cx="6264358" cy="2200035"/>
          </a:xfrm>
          <a:prstGeom prst="rect">
            <a:avLst/>
          </a:prstGeom>
        </p:spPr>
      </p:pic>
    </p:spTree>
    <p:extLst>
      <p:ext uri="{BB962C8B-B14F-4D97-AF65-F5344CB8AC3E}">
        <p14:creationId xmlns:p14="http://schemas.microsoft.com/office/powerpoint/2010/main" val="445560797"/>
      </p:ext>
    </p:extLst>
  </p:cSld>
  <p:clrMapOvr>
    <a:masterClrMapping/>
  </p:clrMapOvr>
</p:sld>
</file>

<file path=ppt/theme/theme1.xml><?xml version="1.0" encoding="utf-8"?>
<a:theme xmlns:a="http://schemas.openxmlformats.org/drawingml/2006/main" name="Office Theme">
  <a:themeElements>
    <a:clrScheme name="GemeenteHalderberge">
      <a:dk1>
        <a:srgbClr val="00612E"/>
      </a:dk1>
      <a:lt1>
        <a:srgbClr val="FFFFFF"/>
      </a:lt1>
      <a:dk2>
        <a:srgbClr val="00612E"/>
      </a:dk2>
      <a:lt2>
        <a:srgbClr val="DDD2C4"/>
      </a:lt2>
      <a:accent1>
        <a:srgbClr val="99CB38"/>
      </a:accent1>
      <a:accent2>
        <a:srgbClr val="63A537"/>
      </a:accent2>
      <a:accent3>
        <a:srgbClr val="37A76F"/>
      </a:accent3>
      <a:accent4>
        <a:srgbClr val="B8B9BB"/>
      </a:accent4>
      <a:accent5>
        <a:srgbClr val="C0AE90"/>
      </a:accent5>
      <a:accent6>
        <a:srgbClr val="AC9771"/>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cmpd="sng">
          <a:solidFill>
            <a:schemeClr val="accent1">
              <a:lumMod val="75000"/>
            </a:schemeClr>
          </a:solidFill>
          <a:prstDash val="sysDash"/>
          <a:headEnd type="none"/>
          <a:tailEnd type="oval" w="lg" len="lg"/>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995694F00F2D47AEAAD8A4A2DF7426" ma:contentTypeVersion="13" ma:contentTypeDescription="Een nieuw document maken." ma:contentTypeScope="" ma:versionID="08b0661c6377a1f96f6a9627fdd532aa">
  <xsd:schema xmlns:xsd="http://www.w3.org/2001/XMLSchema" xmlns:xs="http://www.w3.org/2001/XMLSchema" xmlns:p="http://schemas.microsoft.com/office/2006/metadata/properties" xmlns:ns2="eb349b6c-b340-4813-848d-ce7922172194" xmlns:ns3="1030c572-b34a-45f2-85f4-13424d4b17cc" targetNamespace="http://schemas.microsoft.com/office/2006/metadata/properties" ma:root="true" ma:fieldsID="8097d8f2374f27f04f0953c0a8ee22e3" ns2:_="" ns3:_="">
    <xsd:import namespace="eb349b6c-b340-4813-848d-ce7922172194"/>
    <xsd:import namespace="1030c572-b34a-45f2-85f4-13424d4b17c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349b6c-b340-4813-848d-ce7922172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8d938fd9-750b-492d-bd02-cb9bc85cc8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30c572-b34a-45f2-85f4-13424d4b17cc"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46b754f-de53-4455-a707-c8c5ede5a60e}" ma:internalName="TaxCatchAll" ma:showField="CatchAllData" ma:web="1030c572-b34a-45f2-85f4-13424d4b17cc">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30c572-b34a-45f2-85f4-13424d4b17cc" xsi:nil="true"/>
    <lcf76f155ced4ddcb4097134ff3c332f xmlns="eb349b6c-b340-4813-848d-ce79221721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FDD268-E0C7-4765-BAFB-3A422A731B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349b6c-b340-4813-848d-ce7922172194"/>
    <ds:schemaRef ds:uri="1030c572-b34a-45f2-85f4-13424d4b17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72C3187-BA93-4BB8-BE67-8AC968D3D305}">
  <ds:schemaRefs>
    <ds:schemaRef ds:uri="http://schemas.microsoft.com/sharepoint/v3/contenttype/forms"/>
  </ds:schemaRefs>
</ds:datastoreItem>
</file>

<file path=customXml/itemProps3.xml><?xml version="1.0" encoding="utf-8"?>
<ds:datastoreItem xmlns:ds="http://schemas.openxmlformats.org/officeDocument/2006/customXml" ds:itemID="{1CC6C23B-DFE5-4BC9-AFB3-EC6061F8114A}">
  <ds:schemaRefs>
    <ds:schemaRef ds:uri="http://schemas.microsoft.com/office/2006/metadata/properties"/>
    <ds:schemaRef ds:uri="http://schemas.microsoft.com/office/infopath/2007/PartnerControls"/>
    <ds:schemaRef ds:uri="1030c572-b34a-45f2-85f4-13424d4b17cc"/>
    <ds:schemaRef ds:uri="eb349b6c-b340-4813-848d-ce7922172194"/>
  </ds:schemaRefs>
</ds:datastoreItem>
</file>

<file path=docProps/app.xml><?xml version="1.0" encoding="utf-8"?>
<Properties xmlns="http://schemas.openxmlformats.org/officeDocument/2006/extended-properties" xmlns:vt="http://schemas.openxmlformats.org/officeDocument/2006/docPropsVTypes">
  <Template/>
  <TotalTime>7944</TotalTime>
  <Words>861</Words>
  <Application>Microsoft Office PowerPoint</Application>
  <PresentationFormat>Breedbeeld</PresentationFormat>
  <Paragraphs>193</Paragraphs>
  <Slides>27</Slides>
  <Notes>1</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27</vt:i4>
      </vt:variant>
    </vt:vector>
  </HeadingPairs>
  <TitlesOfParts>
    <vt:vector size="33" baseType="lpstr">
      <vt:lpstr>Arial</vt:lpstr>
      <vt:lpstr>Arial,Bold</vt:lpstr>
      <vt:lpstr>Calibri</vt:lpstr>
      <vt:lpstr>Courier New</vt:lpstr>
      <vt:lpstr>Wingdings</vt:lpstr>
      <vt:lpstr>Office Theme</vt:lpstr>
      <vt:lpstr>Informatiebijeenkomst 22 mei 2023 Ontwikkelingen Havendijk Kom Noord</vt:lpstr>
      <vt:lpstr>PowerPoint-presentatie</vt:lpstr>
      <vt:lpstr>Plangebied en opgave</vt:lpstr>
      <vt:lpstr>PowerPoint-presentatie</vt:lpstr>
      <vt:lpstr>Deelgebied 1 Schuitevaarstraat </vt:lpstr>
      <vt:lpstr>PowerPoint-presentatie</vt:lpstr>
      <vt:lpstr>Deelgebied 2-6 Havendijk </vt:lpstr>
      <vt:lpstr>Deelgebied 2-6 Havendijk </vt:lpstr>
      <vt:lpstr>Deelgebied 2-6 Havendijk </vt:lpstr>
      <vt:lpstr>Deelgebied 2-6 Havendijk – vervolg en planning</vt:lpstr>
      <vt:lpstr>PowerPoint-presentatie</vt:lpstr>
      <vt:lpstr>Deelgebied 3,4,5 - verkaveling</vt:lpstr>
      <vt:lpstr>Deelgebied 3,4,5 - verkaveling</vt:lpstr>
      <vt:lpstr>Deelgebied 3,4,5 - verkaveling</vt:lpstr>
      <vt:lpstr>Deelgebied 3,4,5 - verkaveling</vt:lpstr>
      <vt:lpstr>Deelgebied 3,4,5 - verkaveling</vt:lpstr>
      <vt:lpstr>Deelgebied 3,4,5 - verkaveling</vt:lpstr>
      <vt:lpstr>Deelgebied 3,4,5 - Bestemmingsplan</vt:lpstr>
      <vt:lpstr>Deelgebied 3,4,5 - Bestemmingsplan</vt:lpstr>
      <vt:lpstr>Deelgebied 3,4,5 - Bestemmingsplan</vt:lpstr>
      <vt:lpstr>Deelgebied 3,4,5 - Bestemmingsplan</vt:lpstr>
      <vt:lpstr>Deelgebied 3,4,5 - Bestemmingsplan</vt:lpstr>
      <vt:lpstr>Deelgebied 3,4,5 - Bestemmingsplan</vt:lpstr>
      <vt:lpstr>Deelgebied 3,4,5 - Gemeente - Bestemmingsplan</vt:lpstr>
      <vt:lpstr>Deelgebied 3,4,5  - Voorbereidingen bouw- en woonrijp maken</vt:lpstr>
      <vt:lpstr>Deelgebied 3,4,5 - Voorbereidingen bouw- en woonrijp maken</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Esther Stuijts</cp:lastModifiedBy>
  <cp:revision>701</cp:revision>
  <cp:lastPrinted>2022-07-11T09:51:33Z</cp:lastPrinted>
  <dcterms:created xsi:type="dcterms:W3CDTF">2015-04-13T07:09:46Z</dcterms:created>
  <dcterms:modified xsi:type="dcterms:W3CDTF">2023-05-22T12:37:36Z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0x01010082995694F00F2D47AEAAD8A4A2DF7426</vt:lpwstr>
  </property>
  <property fmtid="{D5CDD505-2E9C-101B-9397-08002B2CF9AE}" pid="3" name="Order">
    <vt:r8>113600</vt:r8>
  </property>
  <property fmtid="{D5CDD505-2E9C-101B-9397-08002B2CF9AE}" pid="4" name="MediaServiceImageTags">
    <vt:lpwstr/>
  </property>
</Properties>
</file>